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omments/modernComment_13B_4AC11EC9.xml" ContentType="application/vnd.ms-powerpoint.comments+xml"/>
  <Override PartName="/ppt/comments/modernComment_13F_10A178D.xml" ContentType="application/vnd.ms-powerpoint.comments+xml"/>
  <Override PartName="/ppt/comments/modernComment_140_7756CCF4.xml" ContentType="application/vnd.ms-powerpoint.comments+xml"/>
  <Override PartName="/ppt/comments/modernComment_132_35CFB639.xml" ContentType="application/vnd.ms-powerpoint.comments+xml"/>
  <Override PartName="/ppt/comments/modernComment_107_4B4AC5D6.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4"/>
    <p:sldMasterId id="2147483716" r:id="rId5"/>
    <p:sldMasterId id="2147483740" r:id="rId6"/>
  </p:sldMasterIdLst>
  <p:notesMasterIdLst>
    <p:notesMasterId r:id="rId37"/>
  </p:notesMasterIdLst>
  <p:handoutMasterIdLst>
    <p:handoutMasterId r:id="rId38"/>
  </p:handoutMasterIdLst>
  <p:sldIdLst>
    <p:sldId id="256" r:id="rId7"/>
    <p:sldId id="262" r:id="rId8"/>
    <p:sldId id="312" r:id="rId9"/>
    <p:sldId id="311" r:id="rId10"/>
    <p:sldId id="313" r:id="rId11"/>
    <p:sldId id="264" r:id="rId12"/>
    <p:sldId id="308" r:id="rId13"/>
    <p:sldId id="326" r:id="rId14"/>
    <p:sldId id="328" r:id="rId15"/>
    <p:sldId id="329" r:id="rId16"/>
    <p:sldId id="327" r:id="rId17"/>
    <p:sldId id="310" r:id="rId18"/>
    <p:sldId id="316" r:id="rId19"/>
    <p:sldId id="317" r:id="rId20"/>
    <p:sldId id="324" r:id="rId21"/>
    <p:sldId id="305" r:id="rId22"/>
    <p:sldId id="315" r:id="rId23"/>
    <p:sldId id="318" r:id="rId24"/>
    <p:sldId id="319" r:id="rId25"/>
    <p:sldId id="320" r:id="rId26"/>
    <p:sldId id="306" r:id="rId27"/>
    <p:sldId id="263" r:id="rId28"/>
    <p:sldId id="321" r:id="rId29"/>
    <p:sldId id="322" r:id="rId30"/>
    <p:sldId id="323" r:id="rId31"/>
    <p:sldId id="293" r:id="rId32"/>
    <p:sldId id="266" r:id="rId33"/>
    <p:sldId id="269" r:id="rId34"/>
    <p:sldId id="325" r:id="rId35"/>
    <p:sldId id="260" r:id="rId36"/>
  </p:sldIdLst>
  <p:sldSz cx="12084050" cy="6859588"/>
  <p:notesSz cx="6811963" cy="9942513"/>
  <p:defaultTextStyle>
    <a:defPPr>
      <a:defRPr lang="en-US"/>
    </a:defPPr>
    <a:lvl1pPr marL="0" algn="l" defTabSz="1082467" rtl="0" eaLnBrk="1" latinLnBrk="0" hangingPunct="1">
      <a:defRPr sz="2100" kern="1200">
        <a:solidFill>
          <a:schemeClr val="tx1"/>
        </a:solidFill>
        <a:latin typeface="+mn-lt"/>
        <a:ea typeface="+mn-ea"/>
        <a:cs typeface="+mn-cs"/>
      </a:defRPr>
    </a:lvl1pPr>
    <a:lvl2pPr marL="541233" algn="l" defTabSz="1082467" rtl="0" eaLnBrk="1" latinLnBrk="0" hangingPunct="1">
      <a:defRPr sz="2100" kern="1200">
        <a:solidFill>
          <a:schemeClr val="tx1"/>
        </a:solidFill>
        <a:latin typeface="+mn-lt"/>
        <a:ea typeface="+mn-ea"/>
        <a:cs typeface="+mn-cs"/>
      </a:defRPr>
    </a:lvl2pPr>
    <a:lvl3pPr marL="1082467" algn="l" defTabSz="1082467" rtl="0" eaLnBrk="1" latinLnBrk="0" hangingPunct="1">
      <a:defRPr sz="2100" kern="1200">
        <a:solidFill>
          <a:schemeClr val="tx1"/>
        </a:solidFill>
        <a:latin typeface="+mn-lt"/>
        <a:ea typeface="+mn-ea"/>
        <a:cs typeface="+mn-cs"/>
      </a:defRPr>
    </a:lvl3pPr>
    <a:lvl4pPr marL="1623700" algn="l" defTabSz="1082467" rtl="0" eaLnBrk="1" latinLnBrk="0" hangingPunct="1">
      <a:defRPr sz="2100" kern="1200">
        <a:solidFill>
          <a:schemeClr val="tx1"/>
        </a:solidFill>
        <a:latin typeface="+mn-lt"/>
        <a:ea typeface="+mn-ea"/>
        <a:cs typeface="+mn-cs"/>
      </a:defRPr>
    </a:lvl4pPr>
    <a:lvl5pPr marL="2164933" algn="l" defTabSz="1082467" rtl="0" eaLnBrk="1" latinLnBrk="0" hangingPunct="1">
      <a:defRPr sz="2100" kern="1200">
        <a:solidFill>
          <a:schemeClr val="tx1"/>
        </a:solidFill>
        <a:latin typeface="+mn-lt"/>
        <a:ea typeface="+mn-ea"/>
        <a:cs typeface="+mn-cs"/>
      </a:defRPr>
    </a:lvl5pPr>
    <a:lvl6pPr marL="2706167" algn="l" defTabSz="1082467" rtl="0" eaLnBrk="1" latinLnBrk="0" hangingPunct="1">
      <a:defRPr sz="2100" kern="1200">
        <a:solidFill>
          <a:schemeClr val="tx1"/>
        </a:solidFill>
        <a:latin typeface="+mn-lt"/>
        <a:ea typeface="+mn-ea"/>
        <a:cs typeface="+mn-cs"/>
      </a:defRPr>
    </a:lvl6pPr>
    <a:lvl7pPr marL="3247400" algn="l" defTabSz="1082467" rtl="0" eaLnBrk="1" latinLnBrk="0" hangingPunct="1">
      <a:defRPr sz="2100" kern="1200">
        <a:solidFill>
          <a:schemeClr val="tx1"/>
        </a:solidFill>
        <a:latin typeface="+mn-lt"/>
        <a:ea typeface="+mn-ea"/>
        <a:cs typeface="+mn-cs"/>
      </a:defRPr>
    </a:lvl7pPr>
    <a:lvl8pPr marL="3788634" algn="l" defTabSz="1082467" rtl="0" eaLnBrk="1" latinLnBrk="0" hangingPunct="1">
      <a:defRPr sz="2100" kern="1200">
        <a:solidFill>
          <a:schemeClr val="tx1"/>
        </a:solidFill>
        <a:latin typeface="+mn-lt"/>
        <a:ea typeface="+mn-ea"/>
        <a:cs typeface="+mn-cs"/>
      </a:defRPr>
    </a:lvl8pPr>
    <a:lvl9pPr marL="4329867" algn="l" defTabSz="1082467"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6" userDrawn="1">
          <p15:clr>
            <a:srgbClr val="A4A3A4"/>
          </p15:clr>
        </p15:guide>
        <p15:guide id="2" orient="horz" pos="1775" userDrawn="1">
          <p15:clr>
            <a:srgbClr val="A4A3A4"/>
          </p15:clr>
        </p15:guide>
        <p15:guide id="3" orient="horz" pos="4128">
          <p15:clr>
            <a:srgbClr val="A4A3A4"/>
          </p15:clr>
        </p15:guide>
        <p15:guide id="4" orient="horz" pos="1203">
          <p15:clr>
            <a:srgbClr val="A4A3A4"/>
          </p15:clr>
        </p15:guide>
        <p15:guide id="5" orient="horz">
          <p15:clr>
            <a:srgbClr val="A4A3A4"/>
          </p15:clr>
        </p15:guide>
        <p15:guide id="6" orient="horz" pos="2274" userDrawn="1">
          <p15:clr>
            <a:srgbClr val="A4A3A4"/>
          </p15:clr>
        </p15:guide>
        <p15:guide id="7" orient="horz" pos="2932" userDrawn="1">
          <p15:clr>
            <a:srgbClr val="A4A3A4"/>
          </p15:clr>
        </p15:guide>
        <p15:guide id="8" orient="horz" pos="958" userDrawn="1">
          <p15:clr>
            <a:srgbClr val="A4A3A4"/>
          </p15:clr>
        </p15:guide>
        <p15:guide id="9" orient="horz" pos="1140">
          <p15:clr>
            <a:srgbClr val="A4A3A4"/>
          </p15:clr>
        </p15:guide>
        <p15:guide id="10" orient="horz" pos="1662" userDrawn="1">
          <p15:clr>
            <a:srgbClr val="A4A3A4"/>
          </p15:clr>
        </p15:guide>
        <p15:guide id="11" orient="horz" pos="4320">
          <p15:clr>
            <a:srgbClr val="A4A3A4"/>
          </p15:clr>
        </p15:guide>
        <p15:guide id="12" pos="3814">
          <p15:clr>
            <a:srgbClr val="A4A3A4"/>
          </p15:clr>
        </p15:guide>
        <p15:guide id="13" pos="5711" userDrawn="1">
          <p15:clr>
            <a:srgbClr val="A4A3A4"/>
          </p15:clr>
        </p15:guide>
        <p15:guide id="14" pos="1877">
          <p15:clr>
            <a:srgbClr val="A4A3A4"/>
          </p15:clr>
        </p15:guide>
        <p15:guide id="15" pos="1992" userDrawn="1">
          <p15:clr>
            <a:srgbClr val="A4A3A4"/>
          </p15:clr>
        </p15:guide>
        <p15:guide id="16" pos="2124">
          <p15:clr>
            <a:srgbClr val="A4A3A4"/>
          </p15:clr>
        </p15:guide>
        <p15:guide id="17" pos="5818">
          <p15:clr>
            <a:srgbClr val="A4A3A4"/>
          </p15:clr>
        </p15:guide>
        <p15:guide id="18" pos="5494" userDrawn="1">
          <p15:clr>
            <a:srgbClr val="A4A3A4"/>
          </p15:clr>
        </p15:guide>
        <p15:guide id="19" pos="7611">
          <p15:clr>
            <a:srgbClr val="A4A3A4"/>
          </p15:clr>
        </p15:guide>
        <p15:guide id="20" pos="14">
          <p15:clr>
            <a:srgbClr val="A4A3A4"/>
          </p15:clr>
        </p15:guide>
      </p15:sldGuideLst>
    </p:ext>
    <p:ext uri="{2D200454-40CA-4A62-9FC3-DE9A4176ACB9}">
      <p15:notesGuideLst xmlns:p15="http://schemas.microsoft.com/office/powerpoint/2012/main">
        <p15:guide id="1" orient="horz" pos="3131">
          <p15:clr>
            <a:srgbClr val="A4A3A4"/>
          </p15:clr>
        </p15:guide>
        <p15:guide id="2" pos="2145">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0F180E-D080-5854-D133-741C3932670F}" name="Evan Matthews" initials="EM" userId="S::E.Matthews@mosman.nsw.gov.au::0022cea5-468a-4d61-9faa-10fb40ac9e8f" providerId="AD"/>
  <p188:author id="{3AA66366-0EB9-F442-18D0-2A68F7878A4A}" name="Sarah Wallace" initials="SW" userId="S::s.wallace@mosman.nsw.gov.au::d9fd282d-fe9e-4cdd-a911-45f874f603d1" providerId="AD"/>
  <p188:author id="{34B0F576-E5C2-1D70-A611-F4B6E105FACE}" name="Liana Hor" initials="LH" userId="S::liana@credconsulting.com.au::1cf9ce9d-e275-4b1d-8b9c-82c9c09a9b1d" providerId="AD"/>
  <p188:author id="{A7FC14F1-00AA-AF56-8F91-9D8A633DD087}" name="Mosman Council" initials="MC" userId="Mosman Council"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Kent Tanaka" initials="KT"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A7B3"/>
    <a:srgbClr val="70CCDD"/>
    <a:srgbClr val="FF3369"/>
    <a:srgbClr val="BD5B70"/>
    <a:srgbClr val="E3738B"/>
    <a:srgbClr val="FF8097"/>
    <a:srgbClr val="F3839B"/>
    <a:srgbClr val="ABE0EB"/>
    <a:srgbClr val="99DAE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79" d="100"/>
          <a:sy n="179" d="100"/>
        </p:scale>
        <p:origin x="126" y="366"/>
      </p:cViewPr>
      <p:guideLst>
        <p:guide orient="horz" pos="2206"/>
        <p:guide orient="horz" pos="1775"/>
        <p:guide orient="horz" pos="4128"/>
        <p:guide orient="horz" pos="1203"/>
        <p:guide orient="horz"/>
        <p:guide orient="horz" pos="2274"/>
        <p:guide orient="horz" pos="2932"/>
        <p:guide orient="horz" pos="958"/>
        <p:guide orient="horz" pos="1140"/>
        <p:guide orient="horz" pos="1662"/>
        <p:guide orient="horz" pos="4320"/>
        <p:guide pos="3814"/>
        <p:guide pos="5711"/>
        <p:guide pos="1877"/>
        <p:guide pos="1992"/>
        <p:guide pos="2124"/>
        <p:guide pos="5818"/>
        <p:guide pos="5494"/>
        <p:guide pos="7611"/>
        <p:guide pos="14"/>
      </p:guideLst>
    </p:cSldViewPr>
  </p:slideViewPr>
  <p:notesTextViewPr>
    <p:cViewPr>
      <p:scale>
        <a:sx n="1" d="1"/>
        <a:sy n="1" d="1"/>
      </p:scale>
      <p:origin x="0" y="0"/>
    </p:cViewPr>
  </p:notesTextViewPr>
  <p:notesViewPr>
    <p:cSldViewPr snapToGrid="0" showGuides="1">
      <p:cViewPr varScale="1">
        <p:scale>
          <a:sx n="66" d="100"/>
          <a:sy n="66" d="100"/>
        </p:scale>
        <p:origin x="0" y="0"/>
      </p:cViewPr>
      <p:guideLst>
        <p:guide orient="horz" pos="3131"/>
        <p:guide pos="214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s>
</file>

<file path=ppt/comments/modernComment_107_4B4AC5D6.xml><?xml version="1.0" encoding="utf-8"?>
<p188:cmLst xmlns:a="http://schemas.openxmlformats.org/drawingml/2006/main" xmlns:r="http://schemas.openxmlformats.org/officeDocument/2006/relationships" xmlns:p188="http://schemas.microsoft.com/office/powerpoint/2018/8/main">
  <p188:cm id="{D88D8614-E072-4507-8AF8-B0D7EA75E06D}" authorId="{3AA66366-0EB9-F442-18D0-2A68F7878A4A}" created="2026-05-05T22:44:58.975">
    <pc:sldMkLst xmlns:pc="http://schemas.microsoft.com/office/powerpoint/2013/main/command">
      <pc:docMk/>
      <pc:sldMk cId="1263191510" sldId="263"/>
    </pc:sldMkLst>
    <p188:txBody>
      <a:bodyPr/>
      <a:lstStyle/>
      <a:p>
        <a:r>
          <a:rPr lang="en-US"/>
          <a:t>is this missing gateway sites - can axten use graphic from booklet + add nth point</a:t>
        </a:r>
      </a:p>
    </p188:txBody>
  </p188:cm>
</p188:cmLst>
</file>

<file path=ppt/comments/modernComment_132_35CFB639.xml><?xml version="1.0" encoding="utf-8"?>
<p188:cmLst xmlns:a="http://schemas.openxmlformats.org/drawingml/2006/main" xmlns:r="http://schemas.openxmlformats.org/officeDocument/2006/relationships" xmlns:p188="http://schemas.microsoft.com/office/powerpoint/2018/8/main">
  <p188:cm id="{F7A26674-17EA-491C-A9FF-3954C3130088}" authorId="{3AA66366-0EB9-F442-18D0-2A68F7878A4A}" created="2026-05-05T22:44:17.569">
    <pc:sldMkLst xmlns:pc="http://schemas.microsoft.com/office/powerpoint/2013/main/command">
      <pc:docMk/>
      <pc:sldMk cId="902805049" sldId="306"/>
    </pc:sldMkLst>
    <p188:txBody>
      <a:bodyPr/>
      <a:lstStyle/>
      <a:p>
        <a:r>
          <a:rPr lang="en-US"/>
          <a:t>layout needs reworking - remove logos for more space?</a:t>
        </a:r>
      </a:p>
    </p188:txBody>
  </p188:cm>
</p188:cmLst>
</file>

<file path=ppt/comments/modernComment_13B_4AC11EC9.xml><?xml version="1.0" encoding="utf-8"?>
<p188:cmLst xmlns:a="http://schemas.openxmlformats.org/drawingml/2006/main" xmlns:r="http://schemas.openxmlformats.org/officeDocument/2006/relationships" xmlns:p188="http://schemas.microsoft.com/office/powerpoint/2018/8/main">
  <p188:cm id="{471EDD52-B30C-4425-8FB5-851C6718F47F}" authorId="{3AA66366-0EB9-F442-18D0-2A68F7878A4A}" created="2026-05-05T22:40:08.523">
    <ac:deMkLst xmlns:ac="http://schemas.microsoft.com/office/drawing/2013/main/command">
      <pc:docMk xmlns:pc="http://schemas.microsoft.com/office/powerpoint/2013/main/command"/>
      <pc:sldMk xmlns:pc="http://schemas.microsoft.com/office/powerpoint/2013/main/command" cId="1254170313" sldId="315"/>
      <ac:spMk id="38" creationId="{3D6F138C-45E9-E191-6F7A-2BA7688046C0}"/>
    </ac:deMkLst>
    <p188:txBody>
      <a:bodyPr/>
      <a:lstStyle/>
      <a:p>
        <a:r>
          <a:rPr lang="en-US"/>
          <a:t>make vision text more prominent </a:t>
        </a:r>
      </a:p>
    </p188:txBody>
    <p188:extLst>
      <p:ext xmlns:p="http://schemas.openxmlformats.org/presentationml/2006/main" uri="{57CB4572-C831-44C2-8A1C-0ADB6CCDFE69}">
        <p223:reactions xmlns:p223="http://schemas.microsoft.com/office/powerpoint/2022/03/main">
          <p223:rxn type="👍">
            <p223:instance time="2026-05-07T02:33:50.438" authorId="{A7FC14F1-00AA-AF56-8F91-9D8A633DD087}"/>
          </p223:rxn>
        </p223:reactions>
      </p:ext>
    </p188:extLst>
  </p188:cm>
</p188:cmLst>
</file>

<file path=ppt/comments/modernComment_13F_10A178D.xml><?xml version="1.0" encoding="utf-8"?>
<p188:cmLst xmlns:a="http://schemas.openxmlformats.org/drawingml/2006/main" xmlns:r="http://schemas.openxmlformats.org/officeDocument/2006/relationships" xmlns:p188="http://schemas.microsoft.com/office/powerpoint/2018/8/main">
  <p188:cm id="{00BC452C-69CE-4294-901D-0F1BBE3639B5}" authorId="{3AA66366-0EB9-F442-18D0-2A68F7878A4A}" created="2026-05-05T22:43:16.209">
    <pc:sldMkLst xmlns:pc="http://schemas.microsoft.com/office/powerpoint/2013/main/command">
      <pc:docMk/>
      <pc:sldMk cId="17438605" sldId="319"/>
    </pc:sldMkLst>
    <p188:txBody>
      <a:bodyPr/>
      <a:lstStyle/>
      <a:p>
        <a:r>
          <a:rPr lang="en-US"/>
          <a:t>try make images bigger - perhaps loose logos?</a:t>
        </a:r>
      </a:p>
    </p188:txBody>
  </p188:cm>
</p188:cmLst>
</file>

<file path=ppt/comments/modernComment_140_7756CCF4.xml><?xml version="1.0" encoding="utf-8"?>
<p188:cmLst xmlns:a="http://schemas.openxmlformats.org/drawingml/2006/main" xmlns:r="http://schemas.openxmlformats.org/officeDocument/2006/relationships" xmlns:p188="http://schemas.microsoft.com/office/powerpoint/2018/8/main">
  <p188:cm id="{2BE37D03-6216-479E-9DF6-4235ECD26E7D}" authorId="{3AA66366-0EB9-F442-18D0-2A68F7878A4A}" created="2026-05-05T22:43:47.084">
    <pc:sldMkLst xmlns:pc="http://schemas.microsoft.com/office/powerpoint/2013/main/command">
      <pc:docMk/>
      <pc:sldMk cId="2002177268" sldId="320"/>
    </pc:sldMkLst>
    <p188:txBody>
      <a:bodyPr/>
      <a:lstStyle/>
      <a:p>
        <a:r>
          <a:rPr lang="en-US"/>
          <a:t> try make images bigger - perhaps loose logos?</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image" Target="../media/image10.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image" Target="../media/image10.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7BD768-F064-4FFD-8AE6-283B9D24A73B}" type="doc">
      <dgm:prSet loTypeId="urn:microsoft.com/office/officeart/2005/8/layout/pictureOrgChart+Icon" loCatId="hierarchy" qsTypeId="urn:microsoft.com/office/officeart/2005/8/quickstyle/simple1" qsCatId="simple" csTypeId="urn:microsoft.com/office/officeart/2005/8/colors/accent1_2" csCatId="accent1" phldr="1"/>
      <dgm:spPr/>
      <dgm:t>
        <a:bodyPr/>
        <a:lstStyle/>
        <a:p>
          <a:endParaRPr lang="en-AU"/>
        </a:p>
      </dgm:t>
    </dgm:pt>
    <dgm:pt modelId="{89D0F60C-63E7-4FE6-BB10-263B0901538B}">
      <dgm:prSet phldrT="[Text]" phldr="0" custT="1"/>
      <dgm:spPr>
        <a:solidFill>
          <a:schemeClr val="accent5">
            <a:lumMod val="60000"/>
            <a:lumOff val="40000"/>
          </a:schemeClr>
        </a:solidFill>
      </dgm:spPr>
      <dgm:t>
        <a:bodyPr/>
        <a:lstStyle/>
        <a:p>
          <a:r>
            <a:rPr lang="en-US" sz="1150" b="1" dirty="0"/>
            <a:t>Mosman Masterplan</a:t>
          </a:r>
          <a:endParaRPr lang="en-AU" sz="1150" dirty="0"/>
        </a:p>
      </dgm:t>
    </dgm:pt>
    <dgm:pt modelId="{A2AD58DB-259F-4C28-A118-649A9B277F82}" type="parTrans" cxnId="{2D74403B-E6C6-4965-B4E6-77FE4F9183BD}">
      <dgm:prSet/>
      <dgm:spPr/>
      <dgm:t>
        <a:bodyPr/>
        <a:lstStyle/>
        <a:p>
          <a:endParaRPr lang="en-AU" sz="1150"/>
        </a:p>
      </dgm:t>
    </dgm:pt>
    <dgm:pt modelId="{3D9EE5F4-4FB1-4B15-B615-68D8B1EA2747}" type="sibTrans" cxnId="{2D74403B-E6C6-4965-B4E6-77FE4F9183BD}">
      <dgm:prSet/>
      <dgm:spPr/>
      <dgm:t>
        <a:bodyPr/>
        <a:lstStyle/>
        <a:p>
          <a:endParaRPr lang="en-AU" sz="1150"/>
        </a:p>
      </dgm:t>
    </dgm:pt>
    <dgm:pt modelId="{8E48ED98-5B2C-406B-8DD1-16D00769038F}">
      <dgm:prSet phldrT="[Text]" custT="1"/>
      <dgm:spPr>
        <a:solidFill>
          <a:schemeClr val="accent5">
            <a:lumMod val="60000"/>
            <a:lumOff val="40000"/>
          </a:schemeClr>
        </a:solidFill>
      </dgm:spPr>
      <dgm:t>
        <a:bodyPr/>
        <a:lstStyle/>
        <a:p>
          <a:pPr>
            <a:buNone/>
          </a:pPr>
          <a:r>
            <a:rPr lang="en-AU" sz="1150" b="1" noProof="0" dirty="0"/>
            <a:t>Planning</a:t>
          </a:r>
          <a:br>
            <a:rPr lang="en-AU" sz="1150" noProof="0" dirty="0"/>
          </a:br>
          <a:r>
            <a:rPr lang="en-AU" sz="1150" i="1" noProof="0" dirty="0"/>
            <a:t>SJB</a:t>
          </a:r>
          <a:endParaRPr lang="en-AU" sz="1150" i="1" dirty="0"/>
        </a:p>
      </dgm:t>
    </dgm:pt>
    <dgm:pt modelId="{7298302F-8B41-4468-86D6-72EA7241110E}" type="parTrans" cxnId="{2DB81249-59F5-4651-87DE-D57E9EF39938}">
      <dgm:prSet/>
      <dgm:spPr>
        <a:ln>
          <a:solidFill>
            <a:schemeClr val="accent5">
              <a:lumMod val="75000"/>
            </a:schemeClr>
          </a:solidFill>
        </a:ln>
      </dgm:spPr>
      <dgm:t>
        <a:bodyPr/>
        <a:lstStyle/>
        <a:p>
          <a:endParaRPr lang="en-AU" sz="1150"/>
        </a:p>
      </dgm:t>
    </dgm:pt>
    <dgm:pt modelId="{A078FA54-C3CA-4B16-A6E2-3DEBABDFE603}" type="sibTrans" cxnId="{2DB81249-59F5-4651-87DE-D57E9EF39938}">
      <dgm:prSet/>
      <dgm:spPr/>
      <dgm:t>
        <a:bodyPr/>
        <a:lstStyle/>
        <a:p>
          <a:endParaRPr lang="en-AU" sz="1150"/>
        </a:p>
      </dgm:t>
    </dgm:pt>
    <dgm:pt modelId="{3B9937DB-4E2D-403A-AD50-F8DF75CAD39C}">
      <dgm:prSet phldrT="[Text]" custT="1"/>
      <dgm:spPr>
        <a:solidFill>
          <a:schemeClr val="accent5">
            <a:lumMod val="60000"/>
            <a:lumOff val="40000"/>
          </a:schemeClr>
        </a:solidFill>
      </dgm:spPr>
      <dgm:t>
        <a:bodyPr/>
        <a:lstStyle/>
        <a:p>
          <a:pPr>
            <a:buNone/>
          </a:pPr>
          <a:r>
            <a:rPr lang="en-AU" sz="1150" b="1" noProof="0" dirty="0"/>
            <a:t>Affordable Housing</a:t>
          </a:r>
          <a:br>
            <a:rPr lang="en-AU" sz="1150" noProof="0" dirty="0"/>
          </a:br>
          <a:r>
            <a:rPr lang="en-AU" sz="1150" i="1" noProof="0" dirty="0"/>
            <a:t>Atlas Economics</a:t>
          </a:r>
          <a:endParaRPr lang="en-AU" sz="1150" dirty="0"/>
        </a:p>
      </dgm:t>
    </dgm:pt>
    <dgm:pt modelId="{6C9ABFC4-33D8-4709-8C8F-3147DA3415B3}" type="parTrans" cxnId="{BD9286AE-79F1-4903-9111-371C43AE781C}">
      <dgm:prSet/>
      <dgm:spPr>
        <a:ln>
          <a:solidFill>
            <a:schemeClr val="accent5">
              <a:lumMod val="75000"/>
            </a:schemeClr>
          </a:solidFill>
        </a:ln>
      </dgm:spPr>
      <dgm:t>
        <a:bodyPr/>
        <a:lstStyle/>
        <a:p>
          <a:endParaRPr lang="en-AU" sz="1150"/>
        </a:p>
      </dgm:t>
    </dgm:pt>
    <dgm:pt modelId="{54BB7059-13D4-40EA-9FC3-722BBB356207}" type="sibTrans" cxnId="{BD9286AE-79F1-4903-9111-371C43AE781C}">
      <dgm:prSet/>
      <dgm:spPr/>
      <dgm:t>
        <a:bodyPr/>
        <a:lstStyle/>
        <a:p>
          <a:endParaRPr lang="en-AU" sz="1150"/>
        </a:p>
      </dgm:t>
    </dgm:pt>
    <dgm:pt modelId="{7D206454-D428-43CA-81A1-426442C8CEFC}">
      <dgm:prSet phldrT="[Text]" custT="1"/>
      <dgm:spPr>
        <a:solidFill>
          <a:schemeClr val="accent5">
            <a:lumMod val="60000"/>
            <a:lumOff val="40000"/>
          </a:schemeClr>
        </a:solidFill>
      </dgm:spPr>
      <dgm:t>
        <a:bodyPr/>
        <a:lstStyle/>
        <a:p>
          <a:pPr>
            <a:buNone/>
          </a:pPr>
          <a:r>
            <a:rPr lang="en-AU" sz="1150" b="1" noProof="0" dirty="0"/>
            <a:t>Urban Design</a:t>
          </a:r>
          <a:br>
            <a:rPr lang="en-AU" sz="1150" noProof="0" dirty="0"/>
          </a:br>
          <a:r>
            <a:rPr lang="en-AU" sz="1150" i="1" noProof="0" dirty="0"/>
            <a:t>SJB</a:t>
          </a:r>
          <a:endParaRPr lang="en-AU" sz="1150" dirty="0"/>
        </a:p>
      </dgm:t>
    </dgm:pt>
    <dgm:pt modelId="{21040C62-0B87-40A1-B964-C5C27A4C14C2}" type="parTrans" cxnId="{6ACA6BF3-D691-447E-A855-68CAA04B34DE}">
      <dgm:prSet/>
      <dgm:spPr>
        <a:ln>
          <a:solidFill>
            <a:schemeClr val="accent5">
              <a:lumMod val="75000"/>
            </a:schemeClr>
          </a:solidFill>
        </a:ln>
      </dgm:spPr>
      <dgm:t>
        <a:bodyPr/>
        <a:lstStyle/>
        <a:p>
          <a:endParaRPr lang="en-AU" sz="1150"/>
        </a:p>
      </dgm:t>
    </dgm:pt>
    <dgm:pt modelId="{2BE1F36A-94D8-4B52-AE96-A9F17A795296}" type="sibTrans" cxnId="{6ACA6BF3-D691-447E-A855-68CAA04B34DE}">
      <dgm:prSet/>
      <dgm:spPr/>
      <dgm:t>
        <a:bodyPr/>
        <a:lstStyle/>
        <a:p>
          <a:endParaRPr lang="en-AU" sz="1150"/>
        </a:p>
      </dgm:t>
    </dgm:pt>
    <dgm:pt modelId="{E71ABB96-43CD-448C-B4E3-85EFC88D105F}">
      <dgm:prSet phldrT="[Text]" custT="1"/>
      <dgm:spPr>
        <a:solidFill>
          <a:schemeClr val="accent5">
            <a:lumMod val="60000"/>
            <a:lumOff val="40000"/>
          </a:schemeClr>
        </a:solidFill>
      </dgm:spPr>
      <dgm:t>
        <a:bodyPr/>
        <a:lstStyle/>
        <a:p>
          <a:pPr>
            <a:buNone/>
          </a:pPr>
          <a:r>
            <a:rPr lang="en-AU" sz="1150" b="1" noProof="0"/>
            <a:t>Economic Feasibility</a:t>
          </a:r>
          <a:br>
            <a:rPr lang="en-AU" sz="1150" noProof="0" dirty="0"/>
          </a:br>
          <a:r>
            <a:rPr lang="en-AU" sz="1150" i="1" noProof="0" dirty="0"/>
            <a:t>Savills</a:t>
          </a:r>
          <a:endParaRPr lang="en-AU" sz="1150" dirty="0"/>
        </a:p>
      </dgm:t>
    </dgm:pt>
    <dgm:pt modelId="{7239453C-526A-4C90-80FB-742FE2EDB01A}" type="parTrans" cxnId="{B6461708-9676-4019-B6C4-862E00B6197D}">
      <dgm:prSet/>
      <dgm:spPr>
        <a:ln>
          <a:solidFill>
            <a:schemeClr val="accent5">
              <a:lumMod val="75000"/>
            </a:schemeClr>
          </a:solidFill>
        </a:ln>
      </dgm:spPr>
      <dgm:t>
        <a:bodyPr/>
        <a:lstStyle/>
        <a:p>
          <a:endParaRPr lang="en-AU" sz="1150"/>
        </a:p>
      </dgm:t>
    </dgm:pt>
    <dgm:pt modelId="{23997EA5-9CD0-44F5-8D1C-8DD75272C333}" type="sibTrans" cxnId="{B6461708-9676-4019-B6C4-862E00B6197D}">
      <dgm:prSet/>
      <dgm:spPr/>
      <dgm:t>
        <a:bodyPr/>
        <a:lstStyle/>
        <a:p>
          <a:endParaRPr lang="en-AU" sz="1150"/>
        </a:p>
      </dgm:t>
    </dgm:pt>
    <dgm:pt modelId="{46D7AD71-91C2-41B3-AB54-7C9A2CB10411}">
      <dgm:prSet phldrT="[Text]" phldr="0" custT="1"/>
      <dgm:spPr>
        <a:solidFill>
          <a:schemeClr val="accent5">
            <a:lumMod val="60000"/>
            <a:lumOff val="40000"/>
          </a:schemeClr>
        </a:solidFill>
      </dgm:spPr>
      <dgm:t>
        <a:bodyPr/>
        <a:lstStyle/>
        <a:p>
          <a:pPr>
            <a:buNone/>
          </a:pPr>
          <a:r>
            <a:rPr lang="en-AU" sz="1150" b="1" noProof="0" dirty="0"/>
            <a:t>Traffic </a:t>
          </a:r>
          <a:br>
            <a:rPr lang="en-AU" sz="1150" noProof="0" dirty="0"/>
          </a:br>
          <a:r>
            <a:rPr lang="en-AU" sz="1150" i="1" noProof="0" dirty="0"/>
            <a:t>Fernway Engineering</a:t>
          </a:r>
          <a:endParaRPr lang="en-AU" sz="1150" b="1" dirty="0"/>
        </a:p>
      </dgm:t>
    </dgm:pt>
    <dgm:pt modelId="{BE589A7C-10C8-4FC6-A56F-8C98A2873F39}" type="parTrans" cxnId="{D8BEFAE8-CAC6-42C8-A1C7-895094D4ACCF}">
      <dgm:prSet/>
      <dgm:spPr>
        <a:ln>
          <a:solidFill>
            <a:schemeClr val="accent5">
              <a:lumMod val="75000"/>
            </a:schemeClr>
          </a:solidFill>
        </a:ln>
      </dgm:spPr>
      <dgm:t>
        <a:bodyPr/>
        <a:lstStyle/>
        <a:p>
          <a:endParaRPr lang="en-AU" sz="1150"/>
        </a:p>
      </dgm:t>
    </dgm:pt>
    <dgm:pt modelId="{C939C142-4A85-4FC9-A78A-CE03131140CB}" type="sibTrans" cxnId="{D8BEFAE8-CAC6-42C8-A1C7-895094D4ACCF}">
      <dgm:prSet/>
      <dgm:spPr/>
      <dgm:t>
        <a:bodyPr/>
        <a:lstStyle/>
        <a:p>
          <a:endParaRPr lang="en-AU" sz="1150"/>
        </a:p>
      </dgm:t>
    </dgm:pt>
    <dgm:pt modelId="{12AB26C4-27F0-49BE-B59E-C61933F51381}">
      <dgm:prSet phldrT="[Text]" phldr="0" custT="1"/>
      <dgm:spPr>
        <a:solidFill>
          <a:schemeClr val="accent5">
            <a:lumMod val="60000"/>
            <a:lumOff val="40000"/>
          </a:schemeClr>
        </a:solidFill>
      </dgm:spPr>
      <dgm:t>
        <a:bodyPr/>
        <a:lstStyle/>
        <a:p>
          <a:r>
            <a:rPr lang="en-AU" sz="1150" b="1" noProof="0" dirty="0"/>
            <a:t>Civic Centre Precinct Plan</a:t>
          </a:r>
          <a:br>
            <a:rPr lang="en-AU" sz="1150" noProof="0" dirty="0"/>
          </a:br>
          <a:r>
            <a:rPr lang="en-AU" sz="1150" i="1" noProof="0" dirty="0"/>
            <a:t>Archer Office</a:t>
          </a:r>
          <a:endParaRPr lang="en-AU" sz="1150" dirty="0"/>
        </a:p>
      </dgm:t>
    </dgm:pt>
    <dgm:pt modelId="{1BE0B249-9E2D-4D36-BBAF-8600AF11CD0A}" type="parTrans" cxnId="{B5D66305-0D48-4787-9654-05A31CA2E4FB}">
      <dgm:prSet/>
      <dgm:spPr>
        <a:ln>
          <a:solidFill>
            <a:schemeClr val="accent5">
              <a:lumMod val="75000"/>
            </a:schemeClr>
          </a:solidFill>
        </a:ln>
      </dgm:spPr>
      <dgm:t>
        <a:bodyPr/>
        <a:lstStyle/>
        <a:p>
          <a:endParaRPr lang="en-AU" sz="1150"/>
        </a:p>
      </dgm:t>
    </dgm:pt>
    <dgm:pt modelId="{DFBF4AA1-BB32-46E2-96D8-4855EB66CCE1}" type="sibTrans" cxnId="{B5D66305-0D48-4787-9654-05A31CA2E4FB}">
      <dgm:prSet/>
      <dgm:spPr/>
      <dgm:t>
        <a:bodyPr/>
        <a:lstStyle/>
        <a:p>
          <a:endParaRPr lang="en-AU" sz="1150"/>
        </a:p>
      </dgm:t>
    </dgm:pt>
    <dgm:pt modelId="{98C8F4DF-C721-4888-9733-5DBEE6B8B979}">
      <dgm:prSet phldrT="[Text]" phldr="0" custT="1"/>
      <dgm:spPr>
        <a:solidFill>
          <a:schemeClr val="accent5">
            <a:lumMod val="60000"/>
            <a:lumOff val="40000"/>
          </a:schemeClr>
        </a:solidFill>
      </dgm:spPr>
      <dgm:t>
        <a:bodyPr/>
        <a:lstStyle/>
        <a:p>
          <a:pPr>
            <a:buNone/>
          </a:pPr>
          <a:r>
            <a:rPr lang="en-AU" sz="1150" b="1" noProof="0" dirty="0"/>
            <a:t>Heritage</a:t>
          </a:r>
          <a:br>
            <a:rPr lang="en-AU" sz="1150" noProof="0" dirty="0"/>
          </a:br>
          <a:r>
            <a:rPr lang="en-AU" sz="1150" i="1" noProof="0" dirty="0"/>
            <a:t>NBRS</a:t>
          </a:r>
          <a:endParaRPr lang="en-AU" sz="1150" i="1" dirty="0"/>
        </a:p>
      </dgm:t>
    </dgm:pt>
    <dgm:pt modelId="{93883415-4DBC-44AC-83E5-D64DB1A9A292}" type="parTrans" cxnId="{52C17334-A75B-4FC3-B584-99AF3979453E}">
      <dgm:prSet/>
      <dgm:spPr>
        <a:ln>
          <a:solidFill>
            <a:schemeClr val="accent5">
              <a:lumMod val="75000"/>
            </a:schemeClr>
          </a:solidFill>
        </a:ln>
      </dgm:spPr>
      <dgm:t>
        <a:bodyPr/>
        <a:lstStyle/>
        <a:p>
          <a:endParaRPr lang="en-AU" sz="1150"/>
        </a:p>
      </dgm:t>
    </dgm:pt>
    <dgm:pt modelId="{117ABFEB-A44B-416D-9899-3B06DFB2DB52}" type="sibTrans" cxnId="{52C17334-A75B-4FC3-B584-99AF3979453E}">
      <dgm:prSet/>
      <dgm:spPr/>
      <dgm:t>
        <a:bodyPr/>
        <a:lstStyle/>
        <a:p>
          <a:endParaRPr lang="en-AU" sz="1150"/>
        </a:p>
      </dgm:t>
    </dgm:pt>
    <dgm:pt modelId="{0B986D1D-52C9-44A8-BCBE-6A0B6DC9EA84}">
      <dgm:prSet phldrT="[Text]" phldr="0" custT="1"/>
      <dgm:spPr>
        <a:solidFill>
          <a:schemeClr val="accent5">
            <a:lumMod val="60000"/>
            <a:lumOff val="40000"/>
          </a:schemeClr>
        </a:solidFill>
      </dgm:spPr>
      <dgm:t>
        <a:bodyPr/>
        <a:lstStyle/>
        <a:p>
          <a:pPr>
            <a:buNone/>
          </a:pPr>
          <a:r>
            <a:rPr lang="en-AU" sz="1150" b="1" noProof="0" dirty="0"/>
            <a:t>Infrastructure</a:t>
          </a:r>
          <a:br>
            <a:rPr lang="en-AU" sz="1150" noProof="0" dirty="0"/>
          </a:br>
          <a:r>
            <a:rPr lang="en-AU" sz="1150" i="1" noProof="0" dirty="0"/>
            <a:t>SGS</a:t>
          </a:r>
          <a:endParaRPr lang="en-AU" sz="1150" dirty="0"/>
        </a:p>
      </dgm:t>
    </dgm:pt>
    <dgm:pt modelId="{A37543FF-2B33-4466-B452-4216103BC3C4}" type="parTrans" cxnId="{C3A61C39-A5BC-496F-A78A-7C117C3F2993}">
      <dgm:prSet/>
      <dgm:spPr>
        <a:ln>
          <a:solidFill>
            <a:schemeClr val="accent5">
              <a:lumMod val="75000"/>
            </a:schemeClr>
          </a:solidFill>
        </a:ln>
      </dgm:spPr>
      <dgm:t>
        <a:bodyPr/>
        <a:lstStyle/>
        <a:p>
          <a:endParaRPr lang="en-AU" sz="1150"/>
        </a:p>
      </dgm:t>
    </dgm:pt>
    <dgm:pt modelId="{F118209C-A72E-4C47-9F4D-AD74CB1E761C}" type="sibTrans" cxnId="{C3A61C39-A5BC-496F-A78A-7C117C3F2993}">
      <dgm:prSet/>
      <dgm:spPr/>
      <dgm:t>
        <a:bodyPr/>
        <a:lstStyle/>
        <a:p>
          <a:endParaRPr lang="en-AU" sz="1150"/>
        </a:p>
      </dgm:t>
    </dgm:pt>
    <dgm:pt modelId="{977CC3EE-D2EC-4072-B658-57D224FD62E6}" type="pres">
      <dgm:prSet presAssocID="{997BD768-F064-4FFD-8AE6-283B9D24A73B}" presName="hierChild1" presStyleCnt="0">
        <dgm:presLayoutVars>
          <dgm:orgChart val="1"/>
          <dgm:chPref val="1"/>
          <dgm:dir/>
          <dgm:animOne val="branch"/>
          <dgm:animLvl val="lvl"/>
          <dgm:resizeHandles/>
        </dgm:presLayoutVars>
      </dgm:prSet>
      <dgm:spPr/>
    </dgm:pt>
    <dgm:pt modelId="{EBAF78AD-F6C2-43A3-BD0A-B0A304C73A3C}" type="pres">
      <dgm:prSet presAssocID="{89D0F60C-63E7-4FE6-BB10-263B0901538B}" presName="hierRoot1" presStyleCnt="0">
        <dgm:presLayoutVars>
          <dgm:hierBranch val="hang"/>
        </dgm:presLayoutVars>
      </dgm:prSet>
      <dgm:spPr/>
    </dgm:pt>
    <dgm:pt modelId="{AAC60CB8-95D3-4204-8644-D249BEC5F441}" type="pres">
      <dgm:prSet presAssocID="{89D0F60C-63E7-4FE6-BB10-263B0901538B}" presName="rootComposite1" presStyleCnt="0"/>
      <dgm:spPr/>
    </dgm:pt>
    <dgm:pt modelId="{6A0D83E7-E167-4317-B1BC-2385B57D8D89}" type="pres">
      <dgm:prSet presAssocID="{89D0F60C-63E7-4FE6-BB10-263B0901538B}" presName="rootText1" presStyleLbl="node0" presStyleIdx="0" presStyleCnt="1" custScaleX="127086">
        <dgm:presLayoutVars>
          <dgm:chPref val="3"/>
        </dgm:presLayoutVars>
      </dgm:prSet>
      <dgm:spPr>
        <a:prstGeom prst="roundRect">
          <a:avLst/>
        </a:prstGeom>
      </dgm:spPr>
    </dgm:pt>
    <dgm:pt modelId="{77FBB9F1-2FCB-48AC-AF27-4F5C3EDA5E6C}" type="pres">
      <dgm:prSet presAssocID="{89D0F60C-63E7-4FE6-BB10-263B0901538B}" presName="rootPict1" presStyleLbl="alignImgPlace1" presStyleIdx="0" presStyleCnt="9"/>
      <dgm:spPr>
        <a:blipFill>
          <a:blip xmlns:r="http://schemas.openxmlformats.org/officeDocument/2006/relationships" r:embed="rId1"/>
          <a:srcRect/>
          <a:stretch>
            <a:fillRect l="-10000" r="-10000"/>
          </a:stretch>
        </a:blipFill>
        <a:ln>
          <a:noFill/>
        </a:ln>
      </dgm:spPr>
    </dgm:pt>
    <dgm:pt modelId="{2633331F-03E5-426C-A7DA-B9449FFE8169}" type="pres">
      <dgm:prSet presAssocID="{89D0F60C-63E7-4FE6-BB10-263B0901538B}" presName="rootConnector1" presStyleLbl="node1" presStyleIdx="0" presStyleCnt="0"/>
      <dgm:spPr/>
    </dgm:pt>
    <dgm:pt modelId="{F0B85C10-6F8C-4B11-A534-DA105113B6E4}" type="pres">
      <dgm:prSet presAssocID="{89D0F60C-63E7-4FE6-BB10-263B0901538B}" presName="hierChild2" presStyleCnt="0"/>
      <dgm:spPr/>
    </dgm:pt>
    <dgm:pt modelId="{8DAB6BD2-E31C-46AF-A036-0C8E6E0A9B3B}" type="pres">
      <dgm:prSet presAssocID="{21040C62-0B87-40A1-B964-C5C27A4C14C2}" presName="Name48" presStyleLbl="parChTrans1D2" presStyleIdx="0" presStyleCnt="8"/>
      <dgm:spPr/>
    </dgm:pt>
    <dgm:pt modelId="{4A33F9EA-0B3E-4CEB-A937-DCB6CB526E53}" type="pres">
      <dgm:prSet presAssocID="{7D206454-D428-43CA-81A1-426442C8CEFC}" presName="hierRoot2" presStyleCnt="0">
        <dgm:presLayoutVars>
          <dgm:hierBranch/>
        </dgm:presLayoutVars>
      </dgm:prSet>
      <dgm:spPr/>
    </dgm:pt>
    <dgm:pt modelId="{D67DD863-4048-49EB-BDBE-7E4AB7F380EA}" type="pres">
      <dgm:prSet presAssocID="{7D206454-D428-43CA-81A1-426442C8CEFC}" presName="rootComposite" presStyleCnt="0"/>
      <dgm:spPr/>
    </dgm:pt>
    <dgm:pt modelId="{EFCB3992-93AB-4BDD-9C92-49A5413FFB02}" type="pres">
      <dgm:prSet presAssocID="{7D206454-D428-43CA-81A1-426442C8CEFC}" presName="rootText" presStyleLbl="node2" presStyleIdx="0" presStyleCnt="8" custScaleX="127086">
        <dgm:presLayoutVars>
          <dgm:chPref val="3"/>
        </dgm:presLayoutVars>
      </dgm:prSet>
      <dgm:spPr>
        <a:prstGeom prst="roundRect">
          <a:avLst/>
        </a:prstGeom>
      </dgm:spPr>
    </dgm:pt>
    <dgm:pt modelId="{FFD8B99F-F57D-43C0-934B-C83932ADA645}" type="pres">
      <dgm:prSet presAssocID="{7D206454-D428-43CA-81A1-426442C8CEFC}" presName="rootPict" presStyleLbl="alignImgPlace1" presStyleIdx="1" presStyleCnt="9" custLinFactNeighborX="-28845"/>
      <dgm:spPr>
        <a:blipFill>
          <a:blip xmlns:r="http://schemas.openxmlformats.org/officeDocument/2006/relationships" r:embed="rId2"/>
          <a:srcRect/>
          <a:stretch>
            <a:fillRect l="-17000" r="-17000"/>
          </a:stretch>
        </a:blipFill>
        <a:ln>
          <a:noFill/>
        </a:ln>
      </dgm:spPr>
    </dgm:pt>
    <dgm:pt modelId="{8534292A-A9C6-43C8-9546-E3448BECD2CE}" type="pres">
      <dgm:prSet presAssocID="{7D206454-D428-43CA-81A1-426442C8CEFC}" presName="rootConnector" presStyleLbl="node2" presStyleIdx="0" presStyleCnt="8"/>
      <dgm:spPr/>
    </dgm:pt>
    <dgm:pt modelId="{0DCE4406-B14B-448F-8626-2213F8FC8356}" type="pres">
      <dgm:prSet presAssocID="{7D206454-D428-43CA-81A1-426442C8CEFC}" presName="hierChild4" presStyleCnt="0"/>
      <dgm:spPr/>
    </dgm:pt>
    <dgm:pt modelId="{97053305-5727-4668-A414-CA6ED613CD62}" type="pres">
      <dgm:prSet presAssocID="{7D206454-D428-43CA-81A1-426442C8CEFC}" presName="hierChild5" presStyleCnt="0"/>
      <dgm:spPr/>
    </dgm:pt>
    <dgm:pt modelId="{AAB6D55C-572B-4BF3-AF9C-567B6E0C439F}" type="pres">
      <dgm:prSet presAssocID="{7298302F-8B41-4468-86D6-72EA7241110E}" presName="Name48" presStyleLbl="parChTrans1D2" presStyleIdx="1" presStyleCnt="8"/>
      <dgm:spPr/>
    </dgm:pt>
    <dgm:pt modelId="{51E592ED-72BF-44C8-8597-1F1765068A54}" type="pres">
      <dgm:prSet presAssocID="{8E48ED98-5B2C-406B-8DD1-16D00769038F}" presName="hierRoot2" presStyleCnt="0">
        <dgm:presLayoutVars>
          <dgm:hierBranch val="init"/>
        </dgm:presLayoutVars>
      </dgm:prSet>
      <dgm:spPr/>
    </dgm:pt>
    <dgm:pt modelId="{6545CC40-B409-48E4-AF23-4B6CAECC7C27}" type="pres">
      <dgm:prSet presAssocID="{8E48ED98-5B2C-406B-8DD1-16D00769038F}" presName="rootComposite" presStyleCnt="0"/>
      <dgm:spPr/>
    </dgm:pt>
    <dgm:pt modelId="{B51130E7-D3C1-45C2-80E3-18ABF7292D1E}" type="pres">
      <dgm:prSet presAssocID="{8E48ED98-5B2C-406B-8DD1-16D00769038F}" presName="rootText" presStyleLbl="node2" presStyleIdx="1" presStyleCnt="8" custScaleX="127086">
        <dgm:presLayoutVars>
          <dgm:chPref val="3"/>
        </dgm:presLayoutVars>
      </dgm:prSet>
      <dgm:spPr>
        <a:prstGeom prst="roundRect">
          <a:avLst/>
        </a:prstGeom>
      </dgm:spPr>
    </dgm:pt>
    <dgm:pt modelId="{E5606A3C-5114-4BC7-9635-AB43D5E13980}" type="pres">
      <dgm:prSet presAssocID="{8E48ED98-5B2C-406B-8DD1-16D00769038F}" presName="rootPict" presStyleLbl="alignImgPlace1" presStyleIdx="2" presStyleCnt="9" custLinFactNeighborX="-28845"/>
      <dgm:spPr>
        <a:blipFill>
          <a:blip xmlns:r="http://schemas.openxmlformats.org/officeDocument/2006/relationships" r:embed="rId2"/>
          <a:srcRect/>
          <a:stretch>
            <a:fillRect l="-17000" r="-17000"/>
          </a:stretch>
        </a:blipFill>
        <a:ln>
          <a:noFill/>
        </a:ln>
      </dgm:spPr>
    </dgm:pt>
    <dgm:pt modelId="{8C898C71-1A64-4737-9649-D5255294F21B}" type="pres">
      <dgm:prSet presAssocID="{8E48ED98-5B2C-406B-8DD1-16D00769038F}" presName="rootConnector" presStyleLbl="node2" presStyleIdx="1" presStyleCnt="8"/>
      <dgm:spPr/>
    </dgm:pt>
    <dgm:pt modelId="{2EEBACF3-6D30-446B-8936-5DD25BDED1A6}" type="pres">
      <dgm:prSet presAssocID="{8E48ED98-5B2C-406B-8DD1-16D00769038F}" presName="hierChild4" presStyleCnt="0"/>
      <dgm:spPr/>
    </dgm:pt>
    <dgm:pt modelId="{C08BD83D-0C01-4BAD-BF43-767CC6345578}" type="pres">
      <dgm:prSet presAssocID="{8E48ED98-5B2C-406B-8DD1-16D00769038F}" presName="hierChild5" presStyleCnt="0"/>
      <dgm:spPr/>
    </dgm:pt>
    <dgm:pt modelId="{076EA0C4-6443-4450-9D6E-E6DADF668FC6}" type="pres">
      <dgm:prSet presAssocID="{6C9ABFC4-33D8-4709-8C8F-3147DA3415B3}" presName="Name48" presStyleLbl="parChTrans1D2" presStyleIdx="2" presStyleCnt="8"/>
      <dgm:spPr/>
    </dgm:pt>
    <dgm:pt modelId="{E5F89279-3B29-4212-BE46-91348467130A}" type="pres">
      <dgm:prSet presAssocID="{3B9937DB-4E2D-403A-AD50-F8DF75CAD39C}" presName="hierRoot2" presStyleCnt="0">
        <dgm:presLayoutVars>
          <dgm:hierBranch val="init"/>
        </dgm:presLayoutVars>
      </dgm:prSet>
      <dgm:spPr/>
    </dgm:pt>
    <dgm:pt modelId="{C8E97C13-0974-4A64-9CC7-5ED9A8CAAA93}" type="pres">
      <dgm:prSet presAssocID="{3B9937DB-4E2D-403A-AD50-F8DF75CAD39C}" presName="rootComposite" presStyleCnt="0"/>
      <dgm:spPr/>
    </dgm:pt>
    <dgm:pt modelId="{6BB61CB7-97E3-4B22-A228-855210BF7C8D}" type="pres">
      <dgm:prSet presAssocID="{3B9937DB-4E2D-403A-AD50-F8DF75CAD39C}" presName="rootText" presStyleLbl="node2" presStyleIdx="2" presStyleCnt="8" custScaleX="127086">
        <dgm:presLayoutVars>
          <dgm:chPref val="3"/>
        </dgm:presLayoutVars>
      </dgm:prSet>
      <dgm:spPr>
        <a:prstGeom prst="roundRect">
          <a:avLst/>
        </a:prstGeom>
      </dgm:spPr>
    </dgm:pt>
    <dgm:pt modelId="{22E9F275-4770-49A1-A45A-A6514CF24347}" type="pres">
      <dgm:prSet presAssocID="{3B9937DB-4E2D-403A-AD50-F8DF75CAD39C}" presName="rootPict" presStyleLbl="alignImgPlace1" presStyleIdx="3" presStyleCnt="9" custLinFactNeighborX="-28845"/>
      <dgm:spPr>
        <a:blipFill>
          <a:blip xmlns:r="http://schemas.openxmlformats.org/officeDocument/2006/relationships" r:embed="rId3"/>
          <a:srcRect/>
          <a:stretch>
            <a:fillRect l="-17000" r="-17000"/>
          </a:stretch>
        </a:blipFill>
        <a:ln>
          <a:noFill/>
        </a:ln>
      </dgm:spPr>
    </dgm:pt>
    <dgm:pt modelId="{797BED5F-1C37-41F7-8BDE-7689EC043310}" type="pres">
      <dgm:prSet presAssocID="{3B9937DB-4E2D-403A-AD50-F8DF75CAD39C}" presName="rootConnector" presStyleLbl="node2" presStyleIdx="2" presStyleCnt="8"/>
      <dgm:spPr/>
    </dgm:pt>
    <dgm:pt modelId="{E780CDBA-4669-4A01-BD89-AAF85F7852CD}" type="pres">
      <dgm:prSet presAssocID="{3B9937DB-4E2D-403A-AD50-F8DF75CAD39C}" presName="hierChild4" presStyleCnt="0"/>
      <dgm:spPr/>
    </dgm:pt>
    <dgm:pt modelId="{047CC2FF-63DB-4CA7-B3C7-F0FBE3DFAF77}" type="pres">
      <dgm:prSet presAssocID="{3B9937DB-4E2D-403A-AD50-F8DF75CAD39C}" presName="hierChild5" presStyleCnt="0"/>
      <dgm:spPr/>
    </dgm:pt>
    <dgm:pt modelId="{ECCB9FFD-0E15-415A-BB90-4170483A99D0}" type="pres">
      <dgm:prSet presAssocID="{7239453C-526A-4C90-80FB-742FE2EDB01A}" presName="Name48" presStyleLbl="parChTrans1D2" presStyleIdx="3" presStyleCnt="8"/>
      <dgm:spPr/>
    </dgm:pt>
    <dgm:pt modelId="{D8EBB08D-7DB3-40FE-AC30-6E1FFC6259B8}" type="pres">
      <dgm:prSet presAssocID="{E71ABB96-43CD-448C-B4E3-85EFC88D105F}" presName="hierRoot2" presStyleCnt="0">
        <dgm:presLayoutVars>
          <dgm:hierBranch val="init"/>
        </dgm:presLayoutVars>
      </dgm:prSet>
      <dgm:spPr/>
    </dgm:pt>
    <dgm:pt modelId="{1E5E019F-91AD-4954-BDDB-27BD038EE2CC}" type="pres">
      <dgm:prSet presAssocID="{E71ABB96-43CD-448C-B4E3-85EFC88D105F}" presName="rootComposite" presStyleCnt="0"/>
      <dgm:spPr/>
    </dgm:pt>
    <dgm:pt modelId="{7E5D1ABC-C675-4779-AD65-8D4D4D7637D9}" type="pres">
      <dgm:prSet presAssocID="{E71ABB96-43CD-448C-B4E3-85EFC88D105F}" presName="rootText" presStyleLbl="node2" presStyleIdx="3" presStyleCnt="8" custScaleX="127086">
        <dgm:presLayoutVars>
          <dgm:chPref val="3"/>
        </dgm:presLayoutVars>
      </dgm:prSet>
      <dgm:spPr>
        <a:prstGeom prst="roundRect">
          <a:avLst/>
        </a:prstGeom>
      </dgm:spPr>
    </dgm:pt>
    <dgm:pt modelId="{E526939A-E917-4663-B74C-4DB140444A98}" type="pres">
      <dgm:prSet presAssocID="{E71ABB96-43CD-448C-B4E3-85EFC88D105F}" presName="rootPict" presStyleLbl="alignImgPlace1" presStyleIdx="4" presStyleCnt="9" custLinFactNeighborX="-28845"/>
      <dgm:spPr>
        <a:blipFill>
          <a:blip xmlns:r="http://schemas.openxmlformats.org/officeDocument/2006/relationships" r:embed="rId4"/>
          <a:srcRect/>
          <a:stretch>
            <a:fillRect l="-31000" r="-31000"/>
          </a:stretch>
        </a:blipFill>
        <a:ln>
          <a:noFill/>
        </a:ln>
      </dgm:spPr>
    </dgm:pt>
    <dgm:pt modelId="{FE793F78-DE3C-4433-A623-1952C9D0D8C3}" type="pres">
      <dgm:prSet presAssocID="{E71ABB96-43CD-448C-B4E3-85EFC88D105F}" presName="rootConnector" presStyleLbl="node2" presStyleIdx="3" presStyleCnt="8"/>
      <dgm:spPr/>
    </dgm:pt>
    <dgm:pt modelId="{9D705E6E-499C-4083-9E13-9F8A7F65481D}" type="pres">
      <dgm:prSet presAssocID="{E71ABB96-43CD-448C-B4E3-85EFC88D105F}" presName="hierChild4" presStyleCnt="0"/>
      <dgm:spPr/>
    </dgm:pt>
    <dgm:pt modelId="{A5572150-A76B-4CD8-B9D4-39D71454114D}" type="pres">
      <dgm:prSet presAssocID="{E71ABB96-43CD-448C-B4E3-85EFC88D105F}" presName="hierChild5" presStyleCnt="0"/>
      <dgm:spPr/>
    </dgm:pt>
    <dgm:pt modelId="{C822CF6E-92FA-40A1-B834-3EC1F789720C}" type="pres">
      <dgm:prSet presAssocID="{BE589A7C-10C8-4FC6-A56F-8C98A2873F39}" presName="Name48" presStyleLbl="parChTrans1D2" presStyleIdx="4" presStyleCnt="8"/>
      <dgm:spPr/>
    </dgm:pt>
    <dgm:pt modelId="{C0CEA8E4-0ECA-42D8-8CD7-483462FBBA70}" type="pres">
      <dgm:prSet presAssocID="{46D7AD71-91C2-41B3-AB54-7C9A2CB10411}" presName="hierRoot2" presStyleCnt="0">
        <dgm:presLayoutVars>
          <dgm:hierBranch val="init"/>
        </dgm:presLayoutVars>
      </dgm:prSet>
      <dgm:spPr/>
    </dgm:pt>
    <dgm:pt modelId="{645EC762-67CB-415C-A79B-F424D330C7E8}" type="pres">
      <dgm:prSet presAssocID="{46D7AD71-91C2-41B3-AB54-7C9A2CB10411}" presName="rootComposite" presStyleCnt="0"/>
      <dgm:spPr/>
    </dgm:pt>
    <dgm:pt modelId="{8D1AF19C-C4A4-4F49-BD5C-ED0646538D82}" type="pres">
      <dgm:prSet presAssocID="{46D7AD71-91C2-41B3-AB54-7C9A2CB10411}" presName="rootText" presStyleLbl="node2" presStyleIdx="4" presStyleCnt="8" custScaleX="127086">
        <dgm:presLayoutVars>
          <dgm:chPref val="3"/>
        </dgm:presLayoutVars>
      </dgm:prSet>
      <dgm:spPr>
        <a:prstGeom prst="roundRect">
          <a:avLst/>
        </a:prstGeom>
      </dgm:spPr>
    </dgm:pt>
    <dgm:pt modelId="{63E8C0E5-415C-4832-B509-EEF47E6F65AD}" type="pres">
      <dgm:prSet presAssocID="{46D7AD71-91C2-41B3-AB54-7C9A2CB10411}" presName="rootPict" presStyleLbl="alignImgPlace1" presStyleIdx="5" presStyleCnt="9" custLinFactNeighborX="-28845"/>
      <dgm:spPr>
        <a:blipFill>
          <a:blip xmlns:r="http://schemas.openxmlformats.org/officeDocument/2006/relationships" r:embed="rId5"/>
          <a:srcRect/>
          <a:stretch>
            <a:fillRect/>
          </a:stretch>
        </a:blipFill>
        <a:ln>
          <a:noFill/>
        </a:ln>
      </dgm:spPr>
    </dgm:pt>
    <dgm:pt modelId="{157D5A48-E74D-4D45-985D-0AA13AAF8A4F}" type="pres">
      <dgm:prSet presAssocID="{46D7AD71-91C2-41B3-AB54-7C9A2CB10411}" presName="rootConnector" presStyleLbl="node2" presStyleIdx="4" presStyleCnt="8"/>
      <dgm:spPr/>
    </dgm:pt>
    <dgm:pt modelId="{736ED22E-2687-4410-A3E7-C7ECE3D27EFB}" type="pres">
      <dgm:prSet presAssocID="{46D7AD71-91C2-41B3-AB54-7C9A2CB10411}" presName="hierChild4" presStyleCnt="0"/>
      <dgm:spPr/>
    </dgm:pt>
    <dgm:pt modelId="{91A26F57-E631-4EA6-9852-AC21D71B9AC8}" type="pres">
      <dgm:prSet presAssocID="{46D7AD71-91C2-41B3-AB54-7C9A2CB10411}" presName="hierChild5" presStyleCnt="0"/>
      <dgm:spPr/>
    </dgm:pt>
    <dgm:pt modelId="{77B55BAC-54CE-4C84-9E3A-35C10C3F78ED}" type="pres">
      <dgm:prSet presAssocID="{93883415-4DBC-44AC-83E5-D64DB1A9A292}" presName="Name48" presStyleLbl="parChTrans1D2" presStyleIdx="5" presStyleCnt="8"/>
      <dgm:spPr/>
    </dgm:pt>
    <dgm:pt modelId="{936D2B3C-A6C4-4D01-9F89-457025A438B6}" type="pres">
      <dgm:prSet presAssocID="{98C8F4DF-C721-4888-9733-5DBEE6B8B979}" presName="hierRoot2" presStyleCnt="0">
        <dgm:presLayoutVars>
          <dgm:hierBranch val="init"/>
        </dgm:presLayoutVars>
      </dgm:prSet>
      <dgm:spPr/>
    </dgm:pt>
    <dgm:pt modelId="{24AC38DA-5D7D-4F22-B4DF-744D537F51C1}" type="pres">
      <dgm:prSet presAssocID="{98C8F4DF-C721-4888-9733-5DBEE6B8B979}" presName="rootComposite" presStyleCnt="0"/>
      <dgm:spPr/>
    </dgm:pt>
    <dgm:pt modelId="{E7134D93-EBE5-4A00-A4F1-03867341BEA5}" type="pres">
      <dgm:prSet presAssocID="{98C8F4DF-C721-4888-9733-5DBEE6B8B979}" presName="rootText" presStyleLbl="node2" presStyleIdx="5" presStyleCnt="8" custScaleX="127086">
        <dgm:presLayoutVars>
          <dgm:chPref val="3"/>
        </dgm:presLayoutVars>
      </dgm:prSet>
      <dgm:spPr>
        <a:prstGeom prst="roundRect">
          <a:avLst/>
        </a:prstGeom>
      </dgm:spPr>
    </dgm:pt>
    <dgm:pt modelId="{CB248974-BB77-472D-94EF-09F7713392D6}" type="pres">
      <dgm:prSet presAssocID="{98C8F4DF-C721-4888-9733-5DBEE6B8B979}" presName="rootPict" presStyleLbl="alignImgPlace1" presStyleIdx="6" presStyleCnt="9" custLinFactNeighborX="-28845"/>
      <dgm:spPr>
        <a:blipFill>
          <a:blip xmlns:r="http://schemas.openxmlformats.org/officeDocument/2006/relationships" r:embed="rId6"/>
          <a:srcRect/>
          <a:stretch>
            <a:fillRect l="-17000" r="-17000"/>
          </a:stretch>
        </a:blipFill>
        <a:ln>
          <a:noFill/>
        </a:ln>
      </dgm:spPr>
    </dgm:pt>
    <dgm:pt modelId="{1EC3CAB1-DC8C-472F-BC0F-F707B15DEDD5}" type="pres">
      <dgm:prSet presAssocID="{98C8F4DF-C721-4888-9733-5DBEE6B8B979}" presName="rootConnector" presStyleLbl="node2" presStyleIdx="5" presStyleCnt="8"/>
      <dgm:spPr/>
    </dgm:pt>
    <dgm:pt modelId="{4CC1B544-9FB2-49AD-B34D-00EE2C1134BD}" type="pres">
      <dgm:prSet presAssocID="{98C8F4DF-C721-4888-9733-5DBEE6B8B979}" presName="hierChild4" presStyleCnt="0"/>
      <dgm:spPr/>
    </dgm:pt>
    <dgm:pt modelId="{BC6A2029-62A5-4B17-99E4-9C8F6D3DF364}" type="pres">
      <dgm:prSet presAssocID="{98C8F4DF-C721-4888-9733-5DBEE6B8B979}" presName="hierChild5" presStyleCnt="0"/>
      <dgm:spPr/>
    </dgm:pt>
    <dgm:pt modelId="{FEA5796A-5F52-4F5F-A5DD-DDE2B03891A6}" type="pres">
      <dgm:prSet presAssocID="{A37543FF-2B33-4466-B452-4216103BC3C4}" presName="Name48" presStyleLbl="parChTrans1D2" presStyleIdx="6" presStyleCnt="8"/>
      <dgm:spPr/>
    </dgm:pt>
    <dgm:pt modelId="{323D5619-74FE-4A34-8504-4C814F7B4D06}" type="pres">
      <dgm:prSet presAssocID="{0B986D1D-52C9-44A8-BCBE-6A0B6DC9EA84}" presName="hierRoot2" presStyleCnt="0">
        <dgm:presLayoutVars>
          <dgm:hierBranch val="init"/>
        </dgm:presLayoutVars>
      </dgm:prSet>
      <dgm:spPr/>
    </dgm:pt>
    <dgm:pt modelId="{83B66FBD-FBAF-44E5-8A3B-7CF41340E5A6}" type="pres">
      <dgm:prSet presAssocID="{0B986D1D-52C9-44A8-BCBE-6A0B6DC9EA84}" presName="rootComposite" presStyleCnt="0"/>
      <dgm:spPr/>
    </dgm:pt>
    <dgm:pt modelId="{623D7A93-9772-4F7D-A437-FC80A8DFFF7A}" type="pres">
      <dgm:prSet presAssocID="{0B986D1D-52C9-44A8-BCBE-6A0B6DC9EA84}" presName="rootText" presStyleLbl="node2" presStyleIdx="6" presStyleCnt="8" custScaleX="127086">
        <dgm:presLayoutVars>
          <dgm:chPref val="3"/>
        </dgm:presLayoutVars>
      </dgm:prSet>
      <dgm:spPr>
        <a:prstGeom prst="roundRect">
          <a:avLst/>
        </a:prstGeom>
      </dgm:spPr>
    </dgm:pt>
    <dgm:pt modelId="{217883ED-E365-44B0-8FD7-ED4807BD8BA4}" type="pres">
      <dgm:prSet presAssocID="{0B986D1D-52C9-44A8-BCBE-6A0B6DC9EA84}" presName="rootPict" presStyleLbl="alignImgPlace1" presStyleIdx="7" presStyleCnt="9" custLinFactNeighborX="-28845"/>
      <dgm:spPr>
        <a:blipFill>
          <a:blip xmlns:r="http://schemas.openxmlformats.org/officeDocument/2006/relationships" r:embed="rId7"/>
          <a:srcRect/>
          <a:stretch>
            <a:fillRect l="-16000" r="-16000"/>
          </a:stretch>
        </a:blipFill>
        <a:ln>
          <a:noFill/>
        </a:ln>
      </dgm:spPr>
    </dgm:pt>
    <dgm:pt modelId="{D51124B8-F7CD-4717-8DF6-BA8E60B6190F}" type="pres">
      <dgm:prSet presAssocID="{0B986D1D-52C9-44A8-BCBE-6A0B6DC9EA84}" presName="rootConnector" presStyleLbl="node2" presStyleIdx="6" presStyleCnt="8"/>
      <dgm:spPr/>
    </dgm:pt>
    <dgm:pt modelId="{E67E1AF3-E13C-493F-A9AE-33ED69E4FC50}" type="pres">
      <dgm:prSet presAssocID="{0B986D1D-52C9-44A8-BCBE-6A0B6DC9EA84}" presName="hierChild4" presStyleCnt="0"/>
      <dgm:spPr/>
    </dgm:pt>
    <dgm:pt modelId="{D277F48A-F86D-4EA8-AB6D-622BFCC1C866}" type="pres">
      <dgm:prSet presAssocID="{0B986D1D-52C9-44A8-BCBE-6A0B6DC9EA84}" presName="hierChild5" presStyleCnt="0"/>
      <dgm:spPr/>
    </dgm:pt>
    <dgm:pt modelId="{608C5AA4-5C6B-4B32-9456-A24D5924D943}" type="pres">
      <dgm:prSet presAssocID="{1BE0B249-9E2D-4D36-BBAF-8600AF11CD0A}" presName="Name48" presStyleLbl="parChTrans1D2" presStyleIdx="7" presStyleCnt="8"/>
      <dgm:spPr/>
    </dgm:pt>
    <dgm:pt modelId="{AD3CF645-DD25-4AB6-B4D5-D44CDA769D5B}" type="pres">
      <dgm:prSet presAssocID="{12AB26C4-27F0-49BE-B59E-C61933F51381}" presName="hierRoot2" presStyleCnt="0">
        <dgm:presLayoutVars>
          <dgm:hierBranch val="init"/>
        </dgm:presLayoutVars>
      </dgm:prSet>
      <dgm:spPr/>
    </dgm:pt>
    <dgm:pt modelId="{F0F8A2FB-AAEC-4DB9-8D81-7A0F1921368C}" type="pres">
      <dgm:prSet presAssocID="{12AB26C4-27F0-49BE-B59E-C61933F51381}" presName="rootComposite" presStyleCnt="0"/>
      <dgm:spPr/>
    </dgm:pt>
    <dgm:pt modelId="{BBC85181-D0EB-42B0-B599-1379EE020E35}" type="pres">
      <dgm:prSet presAssocID="{12AB26C4-27F0-49BE-B59E-C61933F51381}" presName="rootText" presStyleLbl="node2" presStyleIdx="7" presStyleCnt="8" custScaleX="127086">
        <dgm:presLayoutVars>
          <dgm:chPref val="3"/>
        </dgm:presLayoutVars>
      </dgm:prSet>
      <dgm:spPr>
        <a:prstGeom prst="roundRect">
          <a:avLst/>
        </a:prstGeom>
      </dgm:spPr>
    </dgm:pt>
    <dgm:pt modelId="{CC80F8CD-0A1E-468D-83EA-E7CFE853704B}" type="pres">
      <dgm:prSet presAssocID="{12AB26C4-27F0-49BE-B59E-C61933F51381}" presName="rootPict" presStyleLbl="alignImgPlace1" presStyleIdx="8" presStyleCnt="9" custLinFactNeighborX="-28845"/>
      <dgm:spPr>
        <a:blipFill>
          <a:blip xmlns:r="http://schemas.openxmlformats.org/officeDocument/2006/relationships" r:embed="rId8"/>
          <a:srcRect/>
          <a:stretch>
            <a:fillRect l="-17000" r="-17000"/>
          </a:stretch>
        </a:blipFill>
        <a:ln>
          <a:noFill/>
        </a:ln>
      </dgm:spPr>
    </dgm:pt>
    <dgm:pt modelId="{52CACC8C-AC53-4A5A-B3C5-82200BD9C2E4}" type="pres">
      <dgm:prSet presAssocID="{12AB26C4-27F0-49BE-B59E-C61933F51381}" presName="rootConnector" presStyleLbl="node2" presStyleIdx="7" presStyleCnt="8"/>
      <dgm:spPr/>
    </dgm:pt>
    <dgm:pt modelId="{D01458CF-25AE-4CC2-93C1-0C233F3B8804}" type="pres">
      <dgm:prSet presAssocID="{12AB26C4-27F0-49BE-B59E-C61933F51381}" presName="hierChild4" presStyleCnt="0"/>
      <dgm:spPr/>
    </dgm:pt>
    <dgm:pt modelId="{7A2910D5-4267-4EEC-BDA9-9B15784E5171}" type="pres">
      <dgm:prSet presAssocID="{12AB26C4-27F0-49BE-B59E-C61933F51381}" presName="hierChild5" presStyleCnt="0"/>
      <dgm:spPr/>
    </dgm:pt>
    <dgm:pt modelId="{36BAE28A-B5A0-4E29-B010-781FB9164D5D}" type="pres">
      <dgm:prSet presAssocID="{89D0F60C-63E7-4FE6-BB10-263B0901538B}" presName="hierChild3" presStyleCnt="0"/>
      <dgm:spPr/>
    </dgm:pt>
  </dgm:ptLst>
  <dgm:cxnLst>
    <dgm:cxn modelId="{B5D66305-0D48-4787-9654-05A31CA2E4FB}" srcId="{89D0F60C-63E7-4FE6-BB10-263B0901538B}" destId="{12AB26C4-27F0-49BE-B59E-C61933F51381}" srcOrd="7" destOrd="0" parTransId="{1BE0B249-9E2D-4D36-BBAF-8600AF11CD0A}" sibTransId="{DFBF4AA1-BB32-46E2-96D8-4855EB66CCE1}"/>
    <dgm:cxn modelId="{B6461708-9676-4019-B6C4-862E00B6197D}" srcId="{89D0F60C-63E7-4FE6-BB10-263B0901538B}" destId="{E71ABB96-43CD-448C-B4E3-85EFC88D105F}" srcOrd="3" destOrd="0" parTransId="{7239453C-526A-4C90-80FB-742FE2EDB01A}" sibTransId="{23997EA5-9CD0-44F5-8D1C-8DD75272C333}"/>
    <dgm:cxn modelId="{9F7A6D13-D586-4F7A-9BDF-106DDBEE1066}" type="presOf" srcId="{E71ABB96-43CD-448C-B4E3-85EFC88D105F}" destId="{FE793F78-DE3C-4433-A623-1952C9D0D8C3}" srcOrd="1" destOrd="0" presId="urn:microsoft.com/office/officeart/2005/8/layout/pictureOrgChart+Icon"/>
    <dgm:cxn modelId="{3DA7D919-1260-4FE2-A07D-0E2FF87D7D7B}" type="presOf" srcId="{E71ABB96-43CD-448C-B4E3-85EFC88D105F}" destId="{7E5D1ABC-C675-4779-AD65-8D4D4D7637D9}" srcOrd="0" destOrd="0" presId="urn:microsoft.com/office/officeart/2005/8/layout/pictureOrgChart+Icon"/>
    <dgm:cxn modelId="{6C681829-52AB-4101-8B43-F19950B04AC0}" type="presOf" srcId="{46D7AD71-91C2-41B3-AB54-7C9A2CB10411}" destId="{157D5A48-E74D-4D45-985D-0AA13AAF8A4F}" srcOrd="1" destOrd="0" presId="urn:microsoft.com/office/officeart/2005/8/layout/pictureOrgChart+Icon"/>
    <dgm:cxn modelId="{872A362A-227A-4C1E-B75E-59C7B584F951}" type="presOf" srcId="{BE589A7C-10C8-4FC6-A56F-8C98A2873F39}" destId="{C822CF6E-92FA-40A1-B834-3EC1F789720C}" srcOrd="0" destOrd="0" presId="urn:microsoft.com/office/officeart/2005/8/layout/pictureOrgChart+Icon"/>
    <dgm:cxn modelId="{95EA562E-18BF-4965-B2F8-6DE18DF1BA53}" type="presOf" srcId="{0B986D1D-52C9-44A8-BCBE-6A0B6DC9EA84}" destId="{623D7A93-9772-4F7D-A437-FC80A8DFFF7A}" srcOrd="0" destOrd="0" presId="urn:microsoft.com/office/officeart/2005/8/layout/pictureOrgChart+Icon"/>
    <dgm:cxn modelId="{52C17334-A75B-4FC3-B584-99AF3979453E}" srcId="{89D0F60C-63E7-4FE6-BB10-263B0901538B}" destId="{98C8F4DF-C721-4888-9733-5DBEE6B8B979}" srcOrd="5" destOrd="0" parTransId="{93883415-4DBC-44AC-83E5-D64DB1A9A292}" sibTransId="{117ABFEB-A44B-416D-9899-3B06DFB2DB52}"/>
    <dgm:cxn modelId="{C3A61C39-A5BC-496F-A78A-7C117C3F2993}" srcId="{89D0F60C-63E7-4FE6-BB10-263B0901538B}" destId="{0B986D1D-52C9-44A8-BCBE-6A0B6DC9EA84}" srcOrd="6" destOrd="0" parTransId="{A37543FF-2B33-4466-B452-4216103BC3C4}" sibTransId="{F118209C-A72E-4C47-9F4D-AD74CB1E761C}"/>
    <dgm:cxn modelId="{2D74403B-E6C6-4965-B4E6-77FE4F9183BD}" srcId="{997BD768-F064-4FFD-8AE6-283B9D24A73B}" destId="{89D0F60C-63E7-4FE6-BB10-263B0901538B}" srcOrd="0" destOrd="0" parTransId="{A2AD58DB-259F-4C28-A118-649A9B277F82}" sibTransId="{3D9EE5F4-4FB1-4B15-B615-68D8B1EA2747}"/>
    <dgm:cxn modelId="{C91C333C-AB30-4BF2-A96B-C05D67C27AE6}" type="presOf" srcId="{46D7AD71-91C2-41B3-AB54-7C9A2CB10411}" destId="{8D1AF19C-C4A4-4F49-BD5C-ED0646538D82}" srcOrd="0" destOrd="0" presId="urn:microsoft.com/office/officeart/2005/8/layout/pictureOrgChart+Icon"/>
    <dgm:cxn modelId="{A4A9705E-5E13-483D-87E2-A5C27D7772E8}" type="presOf" srcId="{12AB26C4-27F0-49BE-B59E-C61933F51381}" destId="{52CACC8C-AC53-4A5A-B3C5-82200BD9C2E4}" srcOrd="1" destOrd="0" presId="urn:microsoft.com/office/officeart/2005/8/layout/pictureOrgChart+Icon"/>
    <dgm:cxn modelId="{6DB8CB60-24D2-4647-BC6E-66FAC549157A}" type="presOf" srcId="{12AB26C4-27F0-49BE-B59E-C61933F51381}" destId="{BBC85181-D0EB-42B0-B599-1379EE020E35}" srcOrd="0" destOrd="0" presId="urn:microsoft.com/office/officeart/2005/8/layout/pictureOrgChart+Icon"/>
    <dgm:cxn modelId="{2D575446-79CE-4419-9017-11572C98F00F}" type="presOf" srcId="{98C8F4DF-C721-4888-9733-5DBEE6B8B979}" destId="{1EC3CAB1-DC8C-472F-BC0F-F707B15DEDD5}" srcOrd="1" destOrd="0" presId="urn:microsoft.com/office/officeart/2005/8/layout/pictureOrgChart+Icon"/>
    <dgm:cxn modelId="{D4BD1A48-1847-4A32-A806-E0D6649D53C5}" type="presOf" srcId="{8E48ED98-5B2C-406B-8DD1-16D00769038F}" destId="{8C898C71-1A64-4737-9649-D5255294F21B}" srcOrd="1" destOrd="0" presId="urn:microsoft.com/office/officeart/2005/8/layout/pictureOrgChart+Icon"/>
    <dgm:cxn modelId="{2DB81249-59F5-4651-87DE-D57E9EF39938}" srcId="{89D0F60C-63E7-4FE6-BB10-263B0901538B}" destId="{8E48ED98-5B2C-406B-8DD1-16D00769038F}" srcOrd="1" destOrd="0" parTransId="{7298302F-8B41-4468-86D6-72EA7241110E}" sibTransId="{A078FA54-C3CA-4B16-A6E2-3DEBABDFE603}"/>
    <dgm:cxn modelId="{9C666749-0BAC-4889-8246-DF0896FA5F4F}" type="presOf" srcId="{3B9937DB-4E2D-403A-AD50-F8DF75CAD39C}" destId="{797BED5F-1C37-41F7-8BDE-7689EC043310}" srcOrd="1" destOrd="0" presId="urn:microsoft.com/office/officeart/2005/8/layout/pictureOrgChart+Icon"/>
    <dgm:cxn modelId="{ED62236D-15F2-48F1-B6E7-5A7BBED95EEE}" type="presOf" srcId="{7D206454-D428-43CA-81A1-426442C8CEFC}" destId="{8534292A-A9C6-43C8-9546-E3448BECD2CE}" srcOrd="1" destOrd="0" presId="urn:microsoft.com/office/officeart/2005/8/layout/pictureOrgChart+Icon"/>
    <dgm:cxn modelId="{B5861E70-4A95-4103-8E83-249EECE9C9EB}" type="presOf" srcId="{89D0F60C-63E7-4FE6-BB10-263B0901538B}" destId="{6A0D83E7-E167-4317-B1BC-2385B57D8D89}" srcOrd="0" destOrd="0" presId="urn:microsoft.com/office/officeart/2005/8/layout/pictureOrgChart+Icon"/>
    <dgm:cxn modelId="{F6868A75-A3EA-4288-AB52-D311CD6A19ED}" type="presOf" srcId="{997BD768-F064-4FFD-8AE6-283B9D24A73B}" destId="{977CC3EE-D2EC-4072-B658-57D224FD62E6}" srcOrd="0" destOrd="0" presId="urn:microsoft.com/office/officeart/2005/8/layout/pictureOrgChart+Icon"/>
    <dgm:cxn modelId="{BF075776-681B-45B3-BD39-285066D46A4B}" type="presOf" srcId="{6C9ABFC4-33D8-4709-8C8F-3147DA3415B3}" destId="{076EA0C4-6443-4450-9D6E-E6DADF668FC6}" srcOrd="0" destOrd="0" presId="urn:microsoft.com/office/officeart/2005/8/layout/pictureOrgChart+Icon"/>
    <dgm:cxn modelId="{BC125480-81B2-4B89-B7E0-C0BC5A340AA7}" type="presOf" srcId="{8E48ED98-5B2C-406B-8DD1-16D00769038F}" destId="{B51130E7-D3C1-45C2-80E3-18ABF7292D1E}" srcOrd="0" destOrd="0" presId="urn:microsoft.com/office/officeart/2005/8/layout/pictureOrgChart+Icon"/>
    <dgm:cxn modelId="{68AF1889-5A79-4787-A4C4-FBD8C482B920}" type="presOf" srcId="{1BE0B249-9E2D-4D36-BBAF-8600AF11CD0A}" destId="{608C5AA4-5C6B-4B32-9456-A24D5924D943}" srcOrd="0" destOrd="0" presId="urn:microsoft.com/office/officeart/2005/8/layout/pictureOrgChart+Icon"/>
    <dgm:cxn modelId="{5B7A4AA8-CE96-4D6A-B8E8-5C9DB57CFC3E}" type="presOf" srcId="{7239453C-526A-4C90-80FB-742FE2EDB01A}" destId="{ECCB9FFD-0E15-415A-BB90-4170483A99D0}" srcOrd="0" destOrd="0" presId="urn:microsoft.com/office/officeart/2005/8/layout/pictureOrgChart+Icon"/>
    <dgm:cxn modelId="{C2BFC2A8-5215-416E-87CB-8D34F4BB4481}" type="presOf" srcId="{3B9937DB-4E2D-403A-AD50-F8DF75CAD39C}" destId="{6BB61CB7-97E3-4B22-A228-855210BF7C8D}" srcOrd="0" destOrd="0" presId="urn:microsoft.com/office/officeart/2005/8/layout/pictureOrgChart+Icon"/>
    <dgm:cxn modelId="{D177F3AB-636E-4BC8-8B69-A778FF808AFE}" type="presOf" srcId="{0B986D1D-52C9-44A8-BCBE-6A0B6DC9EA84}" destId="{D51124B8-F7CD-4717-8DF6-BA8E60B6190F}" srcOrd="1" destOrd="0" presId="urn:microsoft.com/office/officeart/2005/8/layout/pictureOrgChart+Icon"/>
    <dgm:cxn modelId="{BD9286AE-79F1-4903-9111-371C43AE781C}" srcId="{89D0F60C-63E7-4FE6-BB10-263B0901538B}" destId="{3B9937DB-4E2D-403A-AD50-F8DF75CAD39C}" srcOrd="2" destOrd="0" parTransId="{6C9ABFC4-33D8-4709-8C8F-3147DA3415B3}" sibTransId="{54BB7059-13D4-40EA-9FC3-722BBB356207}"/>
    <dgm:cxn modelId="{72B86FE3-DF9E-47A7-B8EC-9062A6D6F095}" type="presOf" srcId="{A37543FF-2B33-4466-B452-4216103BC3C4}" destId="{FEA5796A-5F52-4F5F-A5DD-DDE2B03891A6}" srcOrd="0" destOrd="0" presId="urn:microsoft.com/office/officeart/2005/8/layout/pictureOrgChart+Icon"/>
    <dgm:cxn modelId="{7464E3C3-F81B-41FE-8641-82A45E8569E0}" type="presOf" srcId="{89D0F60C-63E7-4FE6-BB10-263B0901538B}" destId="{2633331F-03E5-426C-A7DA-B9449FFE8169}" srcOrd="1" destOrd="0" presId="urn:microsoft.com/office/officeart/2005/8/layout/pictureOrgChart+Icon"/>
    <dgm:cxn modelId="{D8BEFAE8-CAC6-42C8-A1C7-895094D4ACCF}" srcId="{89D0F60C-63E7-4FE6-BB10-263B0901538B}" destId="{46D7AD71-91C2-41B3-AB54-7C9A2CB10411}" srcOrd="4" destOrd="0" parTransId="{BE589A7C-10C8-4FC6-A56F-8C98A2873F39}" sibTransId="{C939C142-4A85-4FC9-A78A-CE03131140CB}"/>
    <dgm:cxn modelId="{E3E784EB-DAA9-4CC4-B1EA-BC39FA0553D1}" type="presOf" srcId="{93883415-4DBC-44AC-83E5-D64DB1A9A292}" destId="{77B55BAC-54CE-4C84-9E3A-35C10C3F78ED}" srcOrd="0" destOrd="0" presId="urn:microsoft.com/office/officeart/2005/8/layout/pictureOrgChart+Icon"/>
    <dgm:cxn modelId="{72788FED-D522-4B7D-8856-85DDE68AC3B6}" type="presOf" srcId="{7298302F-8B41-4468-86D6-72EA7241110E}" destId="{AAB6D55C-572B-4BF3-AF9C-567B6E0C439F}" srcOrd="0" destOrd="0" presId="urn:microsoft.com/office/officeart/2005/8/layout/pictureOrgChart+Icon"/>
    <dgm:cxn modelId="{6ACA6BF3-D691-447E-A855-68CAA04B34DE}" srcId="{89D0F60C-63E7-4FE6-BB10-263B0901538B}" destId="{7D206454-D428-43CA-81A1-426442C8CEFC}" srcOrd="0" destOrd="0" parTransId="{21040C62-0B87-40A1-B964-C5C27A4C14C2}" sibTransId="{2BE1F36A-94D8-4B52-AE96-A9F17A795296}"/>
    <dgm:cxn modelId="{889AE8D3-089A-46A9-AD22-E8B5FF10D090}" type="presOf" srcId="{98C8F4DF-C721-4888-9733-5DBEE6B8B979}" destId="{E7134D93-EBE5-4A00-A4F1-03867341BEA5}" srcOrd="0" destOrd="0" presId="urn:microsoft.com/office/officeart/2005/8/layout/pictureOrgChart+Icon"/>
    <dgm:cxn modelId="{169D13D9-3E98-444F-A264-40E324191252}" type="presOf" srcId="{21040C62-0B87-40A1-B964-C5C27A4C14C2}" destId="{8DAB6BD2-E31C-46AF-A036-0C8E6E0A9B3B}" srcOrd="0" destOrd="0" presId="urn:microsoft.com/office/officeart/2005/8/layout/pictureOrgChart+Icon"/>
    <dgm:cxn modelId="{18700CDB-8247-4643-A189-FFCB88CF2BA5}" type="presOf" srcId="{7D206454-D428-43CA-81A1-426442C8CEFC}" destId="{EFCB3992-93AB-4BDD-9C92-49A5413FFB02}" srcOrd="0" destOrd="0" presId="urn:microsoft.com/office/officeart/2005/8/layout/pictureOrgChart+Icon"/>
    <dgm:cxn modelId="{562BD05F-C769-421C-90C9-59A88AE4D8B7}" type="presParOf" srcId="{977CC3EE-D2EC-4072-B658-57D224FD62E6}" destId="{EBAF78AD-F6C2-43A3-BD0A-B0A304C73A3C}" srcOrd="0" destOrd="0" presId="urn:microsoft.com/office/officeart/2005/8/layout/pictureOrgChart+Icon"/>
    <dgm:cxn modelId="{E80D605A-AA80-4388-AE58-DFF047DC48C4}" type="presParOf" srcId="{EBAF78AD-F6C2-43A3-BD0A-B0A304C73A3C}" destId="{AAC60CB8-95D3-4204-8644-D249BEC5F441}" srcOrd="0" destOrd="0" presId="urn:microsoft.com/office/officeart/2005/8/layout/pictureOrgChart+Icon"/>
    <dgm:cxn modelId="{A4673A9B-8FB5-4BC4-B9BF-557D43ED35F1}" type="presParOf" srcId="{AAC60CB8-95D3-4204-8644-D249BEC5F441}" destId="{6A0D83E7-E167-4317-B1BC-2385B57D8D89}" srcOrd="0" destOrd="0" presId="urn:microsoft.com/office/officeart/2005/8/layout/pictureOrgChart+Icon"/>
    <dgm:cxn modelId="{78535B3B-3A99-463E-BBD1-FCFA069B4414}" type="presParOf" srcId="{AAC60CB8-95D3-4204-8644-D249BEC5F441}" destId="{77FBB9F1-2FCB-48AC-AF27-4F5C3EDA5E6C}" srcOrd="1" destOrd="0" presId="urn:microsoft.com/office/officeart/2005/8/layout/pictureOrgChart+Icon"/>
    <dgm:cxn modelId="{B51CF9B6-7883-4ECC-A686-E8E7EDE9A30B}" type="presParOf" srcId="{AAC60CB8-95D3-4204-8644-D249BEC5F441}" destId="{2633331F-03E5-426C-A7DA-B9449FFE8169}" srcOrd="2" destOrd="0" presId="urn:microsoft.com/office/officeart/2005/8/layout/pictureOrgChart+Icon"/>
    <dgm:cxn modelId="{2E581755-11D7-4006-8721-FEEC3C31BB70}" type="presParOf" srcId="{EBAF78AD-F6C2-43A3-BD0A-B0A304C73A3C}" destId="{F0B85C10-6F8C-4B11-A534-DA105113B6E4}" srcOrd="1" destOrd="0" presId="urn:microsoft.com/office/officeart/2005/8/layout/pictureOrgChart+Icon"/>
    <dgm:cxn modelId="{C659A11B-B03F-4443-A7E9-E7484B6B47DD}" type="presParOf" srcId="{F0B85C10-6F8C-4B11-A534-DA105113B6E4}" destId="{8DAB6BD2-E31C-46AF-A036-0C8E6E0A9B3B}" srcOrd="0" destOrd="0" presId="urn:microsoft.com/office/officeart/2005/8/layout/pictureOrgChart+Icon"/>
    <dgm:cxn modelId="{17C8835A-1032-49BE-8D8D-55C9FF313C5B}" type="presParOf" srcId="{F0B85C10-6F8C-4B11-A534-DA105113B6E4}" destId="{4A33F9EA-0B3E-4CEB-A937-DCB6CB526E53}" srcOrd="1" destOrd="0" presId="urn:microsoft.com/office/officeart/2005/8/layout/pictureOrgChart+Icon"/>
    <dgm:cxn modelId="{2CB61E34-C5D2-4218-BD32-4DA96B5AEA0F}" type="presParOf" srcId="{4A33F9EA-0B3E-4CEB-A937-DCB6CB526E53}" destId="{D67DD863-4048-49EB-BDBE-7E4AB7F380EA}" srcOrd="0" destOrd="0" presId="urn:microsoft.com/office/officeart/2005/8/layout/pictureOrgChart+Icon"/>
    <dgm:cxn modelId="{3E31D8F7-36F7-46CB-886C-07DBA71BC6A7}" type="presParOf" srcId="{D67DD863-4048-49EB-BDBE-7E4AB7F380EA}" destId="{EFCB3992-93AB-4BDD-9C92-49A5413FFB02}" srcOrd="0" destOrd="0" presId="urn:microsoft.com/office/officeart/2005/8/layout/pictureOrgChart+Icon"/>
    <dgm:cxn modelId="{1BB29A3C-5B02-4F8B-837E-CD9F19222930}" type="presParOf" srcId="{D67DD863-4048-49EB-BDBE-7E4AB7F380EA}" destId="{FFD8B99F-F57D-43C0-934B-C83932ADA645}" srcOrd="1" destOrd="0" presId="urn:microsoft.com/office/officeart/2005/8/layout/pictureOrgChart+Icon"/>
    <dgm:cxn modelId="{8353C609-E7AE-41E1-8E9E-1720F0D5073A}" type="presParOf" srcId="{D67DD863-4048-49EB-BDBE-7E4AB7F380EA}" destId="{8534292A-A9C6-43C8-9546-E3448BECD2CE}" srcOrd="2" destOrd="0" presId="urn:microsoft.com/office/officeart/2005/8/layout/pictureOrgChart+Icon"/>
    <dgm:cxn modelId="{C5A19A41-8BC0-4B2D-91D9-125BB268CD77}" type="presParOf" srcId="{4A33F9EA-0B3E-4CEB-A937-DCB6CB526E53}" destId="{0DCE4406-B14B-448F-8626-2213F8FC8356}" srcOrd="1" destOrd="0" presId="urn:microsoft.com/office/officeart/2005/8/layout/pictureOrgChart+Icon"/>
    <dgm:cxn modelId="{0F35382E-4CFE-42BF-9E0F-7D1A760FCDCF}" type="presParOf" srcId="{4A33F9EA-0B3E-4CEB-A937-DCB6CB526E53}" destId="{97053305-5727-4668-A414-CA6ED613CD62}" srcOrd="2" destOrd="0" presId="urn:microsoft.com/office/officeart/2005/8/layout/pictureOrgChart+Icon"/>
    <dgm:cxn modelId="{FA6ECCA0-E216-485B-A689-D410ACB2AFC6}" type="presParOf" srcId="{F0B85C10-6F8C-4B11-A534-DA105113B6E4}" destId="{AAB6D55C-572B-4BF3-AF9C-567B6E0C439F}" srcOrd="2" destOrd="0" presId="urn:microsoft.com/office/officeart/2005/8/layout/pictureOrgChart+Icon"/>
    <dgm:cxn modelId="{9825F1F3-872E-4D50-BA9C-23040009B262}" type="presParOf" srcId="{F0B85C10-6F8C-4B11-A534-DA105113B6E4}" destId="{51E592ED-72BF-44C8-8597-1F1765068A54}" srcOrd="3" destOrd="0" presId="urn:microsoft.com/office/officeart/2005/8/layout/pictureOrgChart+Icon"/>
    <dgm:cxn modelId="{CA3BC1AD-7457-480B-A21B-5302902F80ED}" type="presParOf" srcId="{51E592ED-72BF-44C8-8597-1F1765068A54}" destId="{6545CC40-B409-48E4-AF23-4B6CAECC7C27}" srcOrd="0" destOrd="0" presId="urn:microsoft.com/office/officeart/2005/8/layout/pictureOrgChart+Icon"/>
    <dgm:cxn modelId="{93BED7EA-8612-4F4D-894A-6445B924204E}" type="presParOf" srcId="{6545CC40-B409-48E4-AF23-4B6CAECC7C27}" destId="{B51130E7-D3C1-45C2-80E3-18ABF7292D1E}" srcOrd="0" destOrd="0" presId="urn:microsoft.com/office/officeart/2005/8/layout/pictureOrgChart+Icon"/>
    <dgm:cxn modelId="{4B780971-B15B-4EB3-ACE2-86F1C6603263}" type="presParOf" srcId="{6545CC40-B409-48E4-AF23-4B6CAECC7C27}" destId="{E5606A3C-5114-4BC7-9635-AB43D5E13980}" srcOrd="1" destOrd="0" presId="urn:microsoft.com/office/officeart/2005/8/layout/pictureOrgChart+Icon"/>
    <dgm:cxn modelId="{A6955C70-31F3-41D9-A004-5C0B4446AFD3}" type="presParOf" srcId="{6545CC40-B409-48E4-AF23-4B6CAECC7C27}" destId="{8C898C71-1A64-4737-9649-D5255294F21B}" srcOrd="2" destOrd="0" presId="urn:microsoft.com/office/officeart/2005/8/layout/pictureOrgChart+Icon"/>
    <dgm:cxn modelId="{19BA629D-CD2E-4309-A6BF-8FA5233A2F1E}" type="presParOf" srcId="{51E592ED-72BF-44C8-8597-1F1765068A54}" destId="{2EEBACF3-6D30-446B-8936-5DD25BDED1A6}" srcOrd="1" destOrd="0" presId="urn:microsoft.com/office/officeart/2005/8/layout/pictureOrgChart+Icon"/>
    <dgm:cxn modelId="{F9B80EA2-242C-4347-8BEA-56B743DC124F}" type="presParOf" srcId="{51E592ED-72BF-44C8-8597-1F1765068A54}" destId="{C08BD83D-0C01-4BAD-BF43-767CC6345578}" srcOrd="2" destOrd="0" presId="urn:microsoft.com/office/officeart/2005/8/layout/pictureOrgChart+Icon"/>
    <dgm:cxn modelId="{7F514BB6-B91D-4C5A-AECA-0AD4238AF160}" type="presParOf" srcId="{F0B85C10-6F8C-4B11-A534-DA105113B6E4}" destId="{076EA0C4-6443-4450-9D6E-E6DADF668FC6}" srcOrd="4" destOrd="0" presId="urn:microsoft.com/office/officeart/2005/8/layout/pictureOrgChart+Icon"/>
    <dgm:cxn modelId="{27C3D3BE-B34E-43B6-9C74-1432A8A12023}" type="presParOf" srcId="{F0B85C10-6F8C-4B11-A534-DA105113B6E4}" destId="{E5F89279-3B29-4212-BE46-91348467130A}" srcOrd="5" destOrd="0" presId="urn:microsoft.com/office/officeart/2005/8/layout/pictureOrgChart+Icon"/>
    <dgm:cxn modelId="{CA23286D-0C73-4153-B0CE-0720B908E4BE}" type="presParOf" srcId="{E5F89279-3B29-4212-BE46-91348467130A}" destId="{C8E97C13-0974-4A64-9CC7-5ED9A8CAAA93}" srcOrd="0" destOrd="0" presId="urn:microsoft.com/office/officeart/2005/8/layout/pictureOrgChart+Icon"/>
    <dgm:cxn modelId="{09C6931A-4E21-4A6C-9854-F5EAD9A54F77}" type="presParOf" srcId="{C8E97C13-0974-4A64-9CC7-5ED9A8CAAA93}" destId="{6BB61CB7-97E3-4B22-A228-855210BF7C8D}" srcOrd="0" destOrd="0" presId="urn:microsoft.com/office/officeart/2005/8/layout/pictureOrgChart+Icon"/>
    <dgm:cxn modelId="{DBFA1A8F-9430-46C6-81B8-C2DD886D9E05}" type="presParOf" srcId="{C8E97C13-0974-4A64-9CC7-5ED9A8CAAA93}" destId="{22E9F275-4770-49A1-A45A-A6514CF24347}" srcOrd="1" destOrd="0" presId="urn:microsoft.com/office/officeart/2005/8/layout/pictureOrgChart+Icon"/>
    <dgm:cxn modelId="{6972B620-83D7-4353-BA8E-874E04CBD190}" type="presParOf" srcId="{C8E97C13-0974-4A64-9CC7-5ED9A8CAAA93}" destId="{797BED5F-1C37-41F7-8BDE-7689EC043310}" srcOrd="2" destOrd="0" presId="urn:microsoft.com/office/officeart/2005/8/layout/pictureOrgChart+Icon"/>
    <dgm:cxn modelId="{20A0C9BB-505F-4A40-A369-F3FAE15AE5B1}" type="presParOf" srcId="{E5F89279-3B29-4212-BE46-91348467130A}" destId="{E780CDBA-4669-4A01-BD89-AAF85F7852CD}" srcOrd="1" destOrd="0" presId="urn:microsoft.com/office/officeart/2005/8/layout/pictureOrgChart+Icon"/>
    <dgm:cxn modelId="{46DF8737-5832-46D2-AC56-E8E1C3F26B13}" type="presParOf" srcId="{E5F89279-3B29-4212-BE46-91348467130A}" destId="{047CC2FF-63DB-4CA7-B3C7-F0FBE3DFAF77}" srcOrd="2" destOrd="0" presId="urn:microsoft.com/office/officeart/2005/8/layout/pictureOrgChart+Icon"/>
    <dgm:cxn modelId="{F2F26EF8-EFE5-4B79-9C84-47EA5683CF56}" type="presParOf" srcId="{F0B85C10-6F8C-4B11-A534-DA105113B6E4}" destId="{ECCB9FFD-0E15-415A-BB90-4170483A99D0}" srcOrd="6" destOrd="0" presId="urn:microsoft.com/office/officeart/2005/8/layout/pictureOrgChart+Icon"/>
    <dgm:cxn modelId="{727D73F9-B896-4236-A700-6DBEF518D247}" type="presParOf" srcId="{F0B85C10-6F8C-4B11-A534-DA105113B6E4}" destId="{D8EBB08D-7DB3-40FE-AC30-6E1FFC6259B8}" srcOrd="7" destOrd="0" presId="urn:microsoft.com/office/officeart/2005/8/layout/pictureOrgChart+Icon"/>
    <dgm:cxn modelId="{37FF910A-5366-4979-9BCE-1A0B154E99CF}" type="presParOf" srcId="{D8EBB08D-7DB3-40FE-AC30-6E1FFC6259B8}" destId="{1E5E019F-91AD-4954-BDDB-27BD038EE2CC}" srcOrd="0" destOrd="0" presId="urn:microsoft.com/office/officeart/2005/8/layout/pictureOrgChart+Icon"/>
    <dgm:cxn modelId="{636A7F50-B08A-4385-BDE7-EC0C5C57BD52}" type="presParOf" srcId="{1E5E019F-91AD-4954-BDDB-27BD038EE2CC}" destId="{7E5D1ABC-C675-4779-AD65-8D4D4D7637D9}" srcOrd="0" destOrd="0" presId="urn:microsoft.com/office/officeart/2005/8/layout/pictureOrgChart+Icon"/>
    <dgm:cxn modelId="{58F55461-9E26-4673-8A53-91CEF26B8BAC}" type="presParOf" srcId="{1E5E019F-91AD-4954-BDDB-27BD038EE2CC}" destId="{E526939A-E917-4663-B74C-4DB140444A98}" srcOrd="1" destOrd="0" presId="urn:microsoft.com/office/officeart/2005/8/layout/pictureOrgChart+Icon"/>
    <dgm:cxn modelId="{82A73AF9-68E8-46E8-8A08-039AC044ECF4}" type="presParOf" srcId="{1E5E019F-91AD-4954-BDDB-27BD038EE2CC}" destId="{FE793F78-DE3C-4433-A623-1952C9D0D8C3}" srcOrd="2" destOrd="0" presId="urn:microsoft.com/office/officeart/2005/8/layout/pictureOrgChart+Icon"/>
    <dgm:cxn modelId="{9506637D-8BB3-4D8A-902E-0B5B2B6746B3}" type="presParOf" srcId="{D8EBB08D-7DB3-40FE-AC30-6E1FFC6259B8}" destId="{9D705E6E-499C-4083-9E13-9F8A7F65481D}" srcOrd="1" destOrd="0" presId="urn:microsoft.com/office/officeart/2005/8/layout/pictureOrgChart+Icon"/>
    <dgm:cxn modelId="{20BA5014-877A-421B-84B3-F2064276D393}" type="presParOf" srcId="{D8EBB08D-7DB3-40FE-AC30-6E1FFC6259B8}" destId="{A5572150-A76B-4CD8-B9D4-39D71454114D}" srcOrd="2" destOrd="0" presId="urn:microsoft.com/office/officeart/2005/8/layout/pictureOrgChart+Icon"/>
    <dgm:cxn modelId="{BF796EA6-0745-4CBE-AF32-9822BF38BAD6}" type="presParOf" srcId="{F0B85C10-6F8C-4B11-A534-DA105113B6E4}" destId="{C822CF6E-92FA-40A1-B834-3EC1F789720C}" srcOrd="8" destOrd="0" presId="urn:microsoft.com/office/officeart/2005/8/layout/pictureOrgChart+Icon"/>
    <dgm:cxn modelId="{B53F34CF-387A-42A3-8238-1ABFFB1454B7}" type="presParOf" srcId="{F0B85C10-6F8C-4B11-A534-DA105113B6E4}" destId="{C0CEA8E4-0ECA-42D8-8CD7-483462FBBA70}" srcOrd="9" destOrd="0" presId="urn:microsoft.com/office/officeart/2005/8/layout/pictureOrgChart+Icon"/>
    <dgm:cxn modelId="{3F3DE3F6-41A2-4A38-87EE-58FC21236597}" type="presParOf" srcId="{C0CEA8E4-0ECA-42D8-8CD7-483462FBBA70}" destId="{645EC762-67CB-415C-A79B-F424D330C7E8}" srcOrd="0" destOrd="0" presId="urn:microsoft.com/office/officeart/2005/8/layout/pictureOrgChart+Icon"/>
    <dgm:cxn modelId="{F0BD6FD9-7753-49B3-B13A-124C3BA456AF}" type="presParOf" srcId="{645EC762-67CB-415C-A79B-F424D330C7E8}" destId="{8D1AF19C-C4A4-4F49-BD5C-ED0646538D82}" srcOrd="0" destOrd="0" presId="urn:microsoft.com/office/officeart/2005/8/layout/pictureOrgChart+Icon"/>
    <dgm:cxn modelId="{AEE8B2D4-0A8E-416D-95A7-D6089C7809CA}" type="presParOf" srcId="{645EC762-67CB-415C-A79B-F424D330C7E8}" destId="{63E8C0E5-415C-4832-B509-EEF47E6F65AD}" srcOrd="1" destOrd="0" presId="urn:microsoft.com/office/officeart/2005/8/layout/pictureOrgChart+Icon"/>
    <dgm:cxn modelId="{6F07A008-A5C5-48F0-96E1-DE9F4D352F13}" type="presParOf" srcId="{645EC762-67CB-415C-A79B-F424D330C7E8}" destId="{157D5A48-E74D-4D45-985D-0AA13AAF8A4F}" srcOrd="2" destOrd="0" presId="urn:microsoft.com/office/officeart/2005/8/layout/pictureOrgChart+Icon"/>
    <dgm:cxn modelId="{40FE7BD9-EFEC-4365-945E-1089AAA4DB04}" type="presParOf" srcId="{C0CEA8E4-0ECA-42D8-8CD7-483462FBBA70}" destId="{736ED22E-2687-4410-A3E7-C7ECE3D27EFB}" srcOrd="1" destOrd="0" presId="urn:microsoft.com/office/officeart/2005/8/layout/pictureOrgChart+Icon"/>
    <dgm:cxn modelId="{09461A20-EBC8-437B-AC5B-F31A17CD4459}" type="presParOf" srcId="{C0CEA8E4-0ECA-42D8-8CD7-483462FBBA70}" destId="{91A26F57-E631-4EA6-9852-AC21D71B9AC8}" srcOrd="2" destOrd="0" presId="urn:microsoft.com/office/officeart/2005/8/layout/pictureOrgChart+Icon"/>
    <dgm:cxn modelId="{16B5D60C-4550-4AC1-BBBB-4BE5A42F66A9}" type="presParOf" srcId="{F0B85C10-6F8C-4B11-A534-DA105113B6E4}" destId="{77B55BAC-54CE-4C84-9E3A-35C10C3F78ED}" srcOrd="10" destOrd="0" presId="urn:microsoft.com/office/officeart/2005/8/layout/pictureOrgChart+Icon"/>
    <dgm:cxn modelId="{EE82B1A2-0AAE-43E7-A193-61C14E36D6DB}" type="presParOf" srcId="{F0B85C10-6F8C-4B11-A534-DA105113B6E4}" destId="{936D2B3C-A6C4-4D01-9F89-457025A438B6}" srcOrd="11" destOrd="0" presId="urn:microsoft.com/office/officeart/2005/8/layout/pictureOrgChart+Icon"/>
    <dgm:cxn modelId="{FA2D9C28-B755-4720-87E6-9F43C4CACD66}" type="presParOf" srcId="{936D2B3C-A6C4-4D01-9F89-457025A438B6}" destId="{24AC38DA-5D7D-4F22-B4DF-744D537F51C1}" srcOrd="0" destOrd="0" presId="urn:microsoft.com/office/officeart/2005/8/layout/pictureOrgChart+Icon"/>
    <dgm:cxn modelId="{CB15AEDE-C38F-4D14-B606-FD4CCB326C75}" type="presParOf" srcId="{24AC38DA-5D7D-4F22-B4DF-744D537F51C1}" destId="{E7134D93-EBE5-4A00-A4F1-03867341BEA5}" srcOrd="0" destOrd="0" presId="urn:microsoft.com/office/officeart/2005/8/layout/pictureOrgChart+Icon"/>
    <dgm:cxn modelId="{2F7F8457-C511-4DDD-B4B5-C4A5E20F2339}" type="presParOf" srcId="{24AC38DA-5D7D-4F22-B4DF-744D537F51C1}" destId="{CB248974-BB77-472D-94EF-09F7713392D6}" srcOrd="1" destOrd="0" presId="urn:microsoft.com/office/officeart/2005/8/layout/pictureOrgChart+Icon"/>
    <dgm:cxn modelId="{1695297C-F27C-448D-9F61-56BDB3FD10AF}" type="presParOf" srcId="{24AC38DA-5D7D-4F22-B4DF-744D537F51C1}" destId="{1EC3CAB1-DC8C-472F-BC0F-F707B15DEDD5}" srcOrd="2" destOrd="0" presId="urn:microsoft.com/office/officeart/2005/8/layout/pictureOrgChart+Icon"/>
    <dgm:cxn modelId="{70E82C8A-93D0-4395-815B-E0497A235F7C}" type="presParOf" srcId="{936D2B3C-A6C4-4D01-9F89-457025A438B6}" destId="{4CC1B544-9FB2-49AD-B34D-00EE2C1134BD}" srcOrd="1" destOrd="0" presId="urn:microsoft.com/office/officeart/2005/8/layout/pictureOrgChart+Icon"/>
    <dgm:cxn modelId="{EBEF09F6-39B3-4672-B080-5F5A408F98DE}" type="presParOf" srcId="{936D2B3C-A6C4-4D01-9F89-457025A438B6}" destId="{BC6A2029-62A5-4B17-99E4-9C8F6D3DF364}" srcOrd="2" destOrd="0" presId="urn:microsoft.com/office/officeart/2005/8/layout/pictureOrgChart+Icon"/>
    <dgm:cxn modelId="{A206A685-6906-4792-9400-FE9C50B0B199}" type="presParOf" srcId="{F0B85C10-6F8C-4B11-A534-DA105113B6E4}" destId="{FEA5796A-5F52-4F5F-A5DD-DDE2B03891A6}" srcOrd="12" destOrd="0" presId="urn:microsoft.com/office/officeart/2005/8/layout/pictureOrgChart+Icon"/>
    <dgm:cxn modelId="{6CC3464B-DEF2-46B8-AD4B-653E6F266FBF}" type="presParOf" srcId="{F0B85C10-6F8C-4B11-A534-DA105113B6E4}" destId="{323D5619-74FE-4A34-8504-4C814F7B4D06}" srcOrd="13" destOrd="0" presId="urn:microsoft.com/office/officeart/2005/8/layout/pictureOrgChart+Icon"/>
    <dgm:cxn modelId="{9DFD97C1-BB52-4BF6-B3AD-E03E43DACAA9}" type="presParOf" srcId="{323D5619-74FE-4A34-8504-4C814F7B4D06}" destId="{83B66FBD-FBAF-44E5-8A3B-7CF41340E5A6}" srcOrd="0" destOrd="0" presId="urn:microsoft.com/office/officeart/2005/8/layout/pictureOrgChart+Icon"/>
    <dgm:cxn modelId="{B8AC755A-E9C0-495A-908E-F4413BF412B7}" type="presParOf" srcId="{83B66FBD-FBAF-44E5-8A3B-7CF41340E5A6}" destId="{623D7A93-9772-4F7D-A437-FC80A8DFFF7A}" srcOrd="0" destOrd="0" presId="urn:microsoft.com/office/officeart/2005/8/layout/pictureOrgChart+Icon"/>
    <dgm:cxn modelId="{17FA93DE-435D-42E9-90A8-1070E04BB7FB}" type="presParOf" srcId="{83B66FBD-FBAF-44E5-8A3B-7CF41340E5A6}" destId="{217883ED-E365-44B0-8FD7-ED4807BD8BA4}" srcOrd="1" destOrd="0" presId="urn:microsoft.com/office/officeart/2005/8/layout/pictureOrgChart+Icon"/>
    <dgm:cxn modelId="{4A8A67C3-A6F3-4A38-933C-5B8C9C37F59D}" type="presParOf" srcId="{83B66FBD-FBAF-44E5-8A3B-7CF41340E5A6}" destId="{D51124B8-F7CD-4717-8DF6-BA8E60B6190F}" srcOrd="2" destOrd="0" presId="urn:microsoft.com/office/officeart/2005/8/layout/pictureOrgChart+Icon"/>
    <dgm:cxn modelId="{A6CEA7DB-C58B-4CE0-893B-DEE5E12DFE0F}" type="presParOf" srcId="{323D5619-74FE-4A34-8504-4C814F7B4D06}" destId="{E67E1AF3-E13C-493F-A9AE-33ED69E4FC50}" srcOrd="1" destOrd="0" presId="urn:microsoft.com/office/officeart/2005/8/layout/pictureOrgChart+Icon"/>
    <dgm:cxn modelId="{1C8A028D-D2A5-4AB0-AC46-BFD21AC54235}" type="presParOf" srcId="{323D5619-74FE-4A34-8504-4C814F7B4D06}" destId="{D277F48A-F86D-4EA8-AB6D-622BFCC1C866}" srcOrd="2" destOrd="0" presId="urn:microsoft.com/office/officeart/2005/8/layout/pictureOrgChart+Icon"/>
    <dgm:cxn modelId="{80B83066-D06B-4A6A-A288-315C4A1B5BC0}" type="presParOf" srcId="{F0B85C10-6F8C-4B11-A534-DA105113B6E4}" destId="{608C5AA4-5C6B-4B32-9456-A24D5924D943}" srcOrd="14" destOrd="0" presId="urn:microsoft.com/office/officeart/2005/8/layout/pictureOrgChart+Icon"/>
    <dgm:cxn modelId="{48A1A73A-3445-453D-8B9A-AB6FC5D6F545}" type="presParOf" srcId="{F0B85C10-6F8C-4B11-A534-DA105113B6E4}" destId="{AD3CF645-DD25-4AB6-B4D5-D44CDA769D5B}" srcOrd="15" destOrd="0" presId="urn:microsoft.com/office/officeart/2005/8/layout/pictureOrgChart+Icon"/>
    <dgm:cxn modelId="{3FBDA42A-50FF-4A28-A25A-B56B652C8B30}" type="presParOf" srcId="{AD3CF645-DD25-4AB6-B4D5-D44CDA769D5B}" destId="{F0F8A2FB-AAEC-4DB9-8D81-7A0F1921368C}" srcOrd="0" destOrd="0" presId="urn:microsoft.com/office/officeart/2005/8/layout/pictureOrgChart+Icon"/>
    <dgm:cxn modelId="{75BBE03B-4C04-454B-928F-B81F4161BA87}" type="presParOf" srcId="{F0F8A2FB-AAEC-4DB9-8D81-7A0F1921368C}" destId="{BBC85181-D0EB-42B0-B599-1379EE020E35}" srcOrd="0" destOrd="0" presId="urn:microsoft.com/office/officeart/2005/8/layout/pictureOrgChart+Icon"/>
    <dgm:cxn modelId="{2C82B31E-3F71-4E5F-A30F-1C38F3BCF031}" type="presParOf" srcId="{F0F8A2FB-AAEC-4DB9-8D81-7A0F1921368C}" destId="{CC80F8CD-0A1E-468D-83EA-E7CFE853704B}" srcOrd="1" destOrd="0" presId="urn:microsoft.com/office/officeart/2005/8/layout/pictureOrgChart+Icon"/>
    <dgm:cxn modelId="{890254B0-5130-4F1A-B079-B399E7116EC8}" type="presParOf" srcId="{F0F8A2FB-AAEC-4DB9-8D81-7A0F1921368C}" destId="{52CACC8C-AC53-4A5A-B3C5-82200BD9C2E4}" srcOrd="2" destOrd="0" presId="urn:microsoft.com/office/officeart/2005/8/layout/pictureOrgChart+Icon"/>
    <dgm:cxn modelId="{33DC3130-774D-4C76-90BC-C31E269FE476}" type="presParOf" srcId="{AD3CF645-DD25-4AB6-B4D5-D44CDA769D5B}" destId="{D01458CF-25AE-4CC2-93C1-0C233F3B8804}" srcOrd="1" destOrd="0" presId="urn:microsoft.com/office/officeart/2005/8/layout/pictureOrgChart+Icon"/>
    <dgm:cxn modelId="{59174255-4A1E-433D-85C2-CB7918044F06}" type="presParOf" srcId="{AD3CF645-DD25-4AB6-B4D5-D44CDA769D5B}" destId="{7A2910D5-4267-4EEC-BDA9-9B15784E5171}" srcOrd="2" destOrd="0" presId="urn:microsoft.com/office/officeart/2005/8/layout/pictureOrgChart+Icon"/>
    <dgm:cxn modelId="{50759552-318E-4E33-84EF-17F8CD53F95F}" type="presParOf" srcId="{EBAF78AD-F6C2-43A3-BD0A-B0A304C73A3C}" destId="{36BAE28A-B5A0-4E29-B010-781FB9164D5D}" srcOrd="2" destOrd="0" presId="urn:microsoft.com/office/officeart/2005/8/layout/pictureOrgChar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8C5AA4-5C6B-4B32-9456-A24D5924D943}">
      <dsp:nvSpPr>
        <dsp:cNvPr id="0" name=""/>
        <dsp:cNvSpPr/>
      </dsp:nvSpPr>
      <dsp:spPr>
        <a:xfrm>
          <a:off x="3624743" y="738792"/>
          <a:ext cx="154943" cy="3821932"/>
        </a:xfrm>
        <a:custGeom>
          <a:avLst/>
          <a:gdLst/>
          <a:ahLst/>
          <a:cxnLst/>
          <a:rect l="0" t="0" r="0" b="0"/>
          <a:pathLst>
            <a:path>
              <a:moveTo>
                <a:pt x="0" y="0"/>
              </a:moveTo>
              <a:lnTo>
                <a:pt x="0" y="3821932"/>
              </a:lnTo>
              <a:lnTo>
                <a:pt x="154943" y="3821932"/>
              </a:lnTo>
            </a:path>
          </a:pathLst>
        </a:custGeom>
        <a:noFill/>
        <a:ln w="15875" cap="flat"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sp>
    <dsp:sp modelId="{FEA5796A-5F52-4F5F-A5DD-DDE2B03891A6}">
      <dsp:nvSpPr>
        <dsp:cNvPr id="0" name=""/>
        <dsp:cNvSpPr/>
      </dsp:nvSpPr>
      <dsp:spPr>
        <a:xfrm>
          <a:off x="3469800" y="738792"/>
          <a:ext cx="154943" cy="3821932"/>
        </a:xfrm>
        <a:custGeom>
          <a:avLst/>
          <a:gdLst/>
          <a:ahLst/>
          <a:cxnLst/>
          <a:rect l="0" t="0" r="0" b="0"/>
          <a:pathLst>
            <a:path>
              <a:moveTo>
                <a:pt x="154943" y="0"/>
              </a:moveTo>
              <a:lnTo>
                <a:pt x="154943" y="3821932"/>
              </a:lnTo>
              <a:lnTo>
                <a:pt x="0" y="3821932"/>
              </a:lnTo>
            </a:path>
          </a:pathLst>
        </a:custGeom>
        <a:noFill/>
        <a:ln w="15875" cap="flat"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sp>
    <dsp:sp modelId="{77B55BAC-54CE-4C84-9E3A-35C10C3F78ED}">
      <dsp:nvSpPr>
        <dsp:cNvPr id="0" name=""/>
        <dsp:cNvSpPr/>
      </dsp:nvSpPr>
      <dsp:spPr>
        <a:xfrm>
          <a:off x="3624743" y="738792"/>
          <a:ext cx="154943" cy="2774221"/>
        </a:xfrm>
        <a:custGeom>
          <a:avLst/>
          <a:gdLst/>
          <a:ahLst/>
          <a:cxnLst/>
          <a:rect l="0" t="0" r="0" b="0"/>
          <a:pathLst>
            <a:path>
              <a:moveTo>
                <a:pt x="0" y="0"/>
              </a:moveTo>
              <a:lnTo>
                <a:pt x="0" y="2774221"/>
              </a:lnTo>
              <a:lnTo>
                <a:pt x="154943" y="2774221"/>
              </a:lnTo>
            </a:path>
          </a:pathLst>
        </a:custGeom>
        <a:noFill/>
        <a:ln w="15875" cap="flat"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sp>
    <dsp:sp modelId="{C822CF6E-92FA-40A1-B834-3EC1F789720C}">
      <dsp:nvSpPr>
        <dsp:cNvPr id="0" name=""/>
        <dsp:cNvSpPr/>
      </dsp:nvSpPr>
      <dsp:spPr>
        <a:xfrm>
          <a:off x="3469800" y="738792"/>
          <a:ext cx="154943" cy="2774221"/>
        </a:xfrm>
        <a:custGeom>
          <a:avLst/>
          <a:gdLst/>
          <a:ahLst/>
          <a:cxnLst/>
          <a:rect l="0" t="0" r="0" b="0"/>
          <a:pathLst>
            <a:path>
              <a:moveTo>
                <a:pt x="154943" y="0"/>
              </a:moveTo>
              <a:lnTo>
                <a:pt x="154943" y="2774221"/>
              </a:lnTo>
              <a:lnTo>
                <a:pt x="0" y="2774221"/>
              </a:lnTo>
            </a:path>
          </a:pathLst>
        </a:custGeom>
        <a:noFill/>
        <a:ln w="15875" cap="flat"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sp>
    <dsp:sp modelId="{ECCB9FFD-0E15-415A-BB90-4170483A99D0}">
      <dsp:nvSpPr>
        <dsp:cNvPr id="0" name=""/>
        <dsp:cNvSpPr/>
      </dsp:nvSpPr>
      <dsp:spPr>
        <a:xfrm>
          <a:off x="3624743" y="738792"/>
          <a:ext cx="154943" cy="1726509"/>
        </a:xfrm>
        <a:custGeom>
          <a:avLst/>
          <a:gdLst/>
          <a:ahLst/>
          <a:cxnLst/>
          <a:rect l="0" t="0" r="0" b="0"/>
          <a:pathLst>
            <a:path>
              <a:moveTo>
                <a:pt x="0" y="0"/>
              </a:moveTo>
              <a:lnTo>
                <a:pt x="0" y="1726509"/>
              </a:lnTo>
              <a:lnTo>
                <a:pt x="154943" y="1726509"/>
              </a:lnTo>
            </a:path>
          </a:pathLst>
        </a:custGeom>
        <a:noFill/>
        <a:ln w="15875" cap="flat"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sp>
    <dsp:sp modelId="{076EA0C4-6443-4450-9D6E-E6DADF668FC6}">
      <dsp:nvSpPr>
        <dsp:cNvPr id="0" name=""/>
        <dsp:cNvSpPr/>
      </dsp:nvSpPr>
      <dsp:spPr>
        <a:xfrm>
          <a:off x="3469800" y="738792"/>
          <a:ext cx="154943" cy="1726509"/>
        </a:xfrm>
        <a:custGeom>
          <a:avLst/>
          <a:gdLst/>
          <a:ahLst/>
          <a:cxnLst/>
          <a:rect l="0" t="0" r="0" b="0"/>
          <a:pathLst>
            <a:path>
              <a:moveTo>
                <a:pt x="154943" y="0"/>
              </a:moveTo>
              <a:lnTo>
                <a:pt x="154943" y="1726509"/>
              </a:lnTo>
              <a:lnTo>
                <a:pt x="0" y="1726509"/>
              </a:lnTo>
            </a:path>
          </a:pathLst>
        </a:custGeom>
        <a:noFill/>
        <a:ln w="15875" cap="flat"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sp>
    <dsp:sp modelId="{AAB6D55C-572B-4BF3-AF9C-567B6E0C439F}">
      <dsp:nvSpPr>
        <dsp:cNvPr id="0" name=""/>
        <dsp:cNvSpPr/>
      </dsp:nvSpPr>
      <dsp:spPr>
        <a:xfrm>
          <a:off x="3624743" y="738792"/>
          <a:ext cx="154943" cy="678798"/>
        </a:xfrm>
        <a:custGeom>
          <a:avLst/>
          <a:gdLst/>
          <a:ahLst/>
          <a:cxnLst/>
          <a:rect l="0" t="0" r="0" b="0"/>
          <a:pathLst>
            <a:path>
              <a:moveTo>
                <a:pt x="0" y="0"/>
              </a:moveTo>
              <a:lnTo>
                <a:pt x="0" y="678798"/>
              </a:lnTo>
              <a:lnTo>
                <a:pt x="154943" y="678798"/>
              </a:lnTo>
            </a:path>
          </a:pathLst>
        </a:custGeom>
        <a:noFill/>
        <a:ln w="15875" cap="flat"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sp>
    <dsp:sp modelId="{8DAB6BD2-E31C-46AF-A036-0C8E6E0A9B3B}">
      <dsp:nvSpPr>
        <dsp:cNvPr id="0" name=""/>
        <dsp:cNvSpPr/>
      </dsp:nvSpPr>
      <dsp:spPr>
        <a:xfrm>
          <a:off x="3469800" y="738792"/>
          <a:ext cx="154943" cy="678798"/>
        </a:xfrm>
        <a:custGeom>
          <a:avLst/>
          <a:gdLst/>
          <a:ahLst/>
          <a:cxnLst/>
          <a:rect l="0" t="0" r="0" b="0"/>
          <a:pathLst>
            <a:path>
              <a:moveTo>
                <a:pt x="154943" y="0"/>
              </a:moveTo>
              <a:lnTo>
                <a:pt x="154943" y="678798"/>
              </a:lnTo>
              <a:lnTo>
                <a:pt x="0" y="678798"/>
              </a:lnTo>
            </a:path>
          </a:pathLst>
        </a:custGeom>
        <a:noFill/>
        <a:ln w="15875" cap="flat"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sp>
    <dsp:sp modelId="{6A0D83E7-E167-4317-B1BC-2385B57D8D89}">
      <dsp:nvSpPr>
        <dsp:cNvPr id="0" name=""/>
        <dsp:cNvSpPr/>
      </dsp:nvSpPr>
      <dsp:spPr>
        <a:xfrm>
          <a:off x="2687071" y="967"/>
          <a:ext cx="1875344" cy="737824"/>
        </a:xfrm>
        <a:prstGeom prst="roundRect">
          <a:avLst/>
        </a:prstGeom>
        <a:solidFill>
          <a:schemeClr val="accent5">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6605" tIns="7620" rIns="7620" bIns="7620" numCol="1" spcCol="1270" anchor="ctr" anchorCtr="0">
          <a:noAutofit/>
        </a:bodyPr>
        <a:lstStyle/>
        <a:p>
          <a:pPr marL="0" lvl="0" indent="0" algn="ctr" defTabSz="511175">
            <a:lnSpc>
              <a:spcPct val="90000"/>
            </a:lnSpc>
            <a:spcBef>
              <a:spcPct val="0"/>
            </a:spcBef>
            <a:spcAft>
              <a:spcPct val="35000"/>
            </a:spcAft>
            <a:buNone/>
          </a:pPr>
          <a:r>
            <a:rPr lang="en-US" sz="1150" b="1" kern="1200" dirty="0"/>
            <a:t>Mosman Masterplan</a:t>
          </a:r>
          <a:endParaRPr lang="en-AU" sz="1150" kern="1200" dirty="0"/>
        </a:p>
      </dsp:txBody>
      <dsp:txXfrm>
        <a:off x="2723089" y="36985"/>
        <a:ext cx="1803308" cy="665788"/>
      </dsp:txXfrm>
    </dsp:sp>
    <dsp:sp modelId="{77FBB9F1-2FCB-48AC-AF27-4F5C3EDA5E6C}">
      <dsp:nvSpPr>
        <dsp:cNvPr id="0" name=""/>
        <dsp:cNvSpPr/>
      </dsp:nvSpPr>
      <dsp:spPr>
        <a:xfrm>
          <a:off x="2960701" y="74750"/>
          <a:ext cx="442694" cy="590259"/>
        </a:xfrm>
        <a:prstGeom prst="rect">
          <a:avLst/>
        </a:prstGeom>
        <a:blipFill>
          <a:blip xmlns:r="http://schemas.openxmlformats.org/officeDocument/2006/relationships" r:embed="rId1"/>
          <a:srcRect/>
          <a:stretch>
            <a:fillRect l="-10000" r="-10000"/>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EFCB3992-93AB-4BDD-9C92-49A5413FFB02}">
      <dsp:nvSpPr>
        <dsp:cNvPr id="0" name=""/>
        <dsp:cNvSpPr/>
      </dsp:nvSpPr>
      <dsp:spPr>
        <a:xfrm>
          <a:off x="1594456" y="1048678"/>
          <a:ext cx="1875344" cy="737824"/>
        </a:xfrm>
        <a:prstGeom prst="roundRect">
          <a:avLst/>
        </a:prstGeom>
        <a:solidFill>
          <a:schemeClr val="accent5">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6605" tIns="7620" rIns="7620" bIns="7620" numCol="1" spcCol="1270" anchor="ctr" anchorCtr="0">
          <a:noAutofit/>
        </a:bodyPr>
        <a:lstStyle/>
        <a:p>
          <a:pPr marL="0" lvl="0" indent="0" algn="ctr" defTabSz="511175">
            <a:lnSpc>
              <a:spcPct val="90000"/>
            </a:lnSpc>
            <a:spcBef>
              <a:spcPct val="0"/>
            </a:spcBef>
            <a:spcAft>
              <a:spcPct val="35000"/>
            </a:spcAft>
            <a:buNone/>
          </a:pPr>
          <a:r>
            <a:rPr lang="en-AU" sz="1150" b="1" kern="1200" noProof="0" dirty="0"/>
            <a:t>Urban Design</a:t>
          </a:r>
          <a:br>
            <a:rPr lang="en-AU" sz="1150" kern="1200" noProof="0" dirty="0"/>
          </a:br>
          <a:r>
            <a:rPr lang="en-AU" sz="1150" i="1" kern="1200" noProof="0" dirty="0"/>
            <a:t>SJB</a:t>
          </a:r>
          <a:endParaRPr lang="en-AU" sz="1150" kern="1200" dirty="0"/>
        </a:p>
      </dsp:txBody>
      <dsp:txXfrm>
        <a:off x="1630474" y="1084696"/>
        <a:ext cx="1803308" cy="665788"/>
      </dsp:txXfrm>
    </dsp:sp>
    <dsp:sp modelId="{FFD8B99F-F57D-43C0-934B-C83932ADA645}">
      <dsp:nvSpPr>
        <dsp:cNvPr id="0" name=""/>
        <dsp:cNvSpPr/>
      </dsp:nvSpPr>
      <dsp:spPr>
        <a:xfrm>
          <a:off x="1740391" y="1122461"/>
          <a:ext cx="442694" cy="590259"/>
        </a:xfrm>
        <a:prstGeom prst="rect">
          <a:avLst/>
        </a:prstGeom>
        <a:blipFill>
          <a:blip xmlns:r="http://schemas.openxmlformats.org/officeDocument/2006/relationships" r:embed="rId2"/>
          <a:srcRect/>
          <a:stretch>
            <a:fillRect l="-17000" r="-17000"/>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B51130E7-D3C1-45C2-80E3-18ABF7292D1E}">
      <dsp:nvSpPr>
        <dsp:cNvPr id="0" name=""/>
        <dsp:cNvSpPr/>
      </dsp:nvSpPr>
      <dsp:spPr>
        <a:xfrm>
          <a:off x="3779687" y="1048678"/>
          <a:ext cx="1875344" cy="737824"/>
        </a:xfrm>
        <a:prstGeom prst="roundRect">
          <a:avLst/>
        </a:prstGeom>
        <a:solidFill>
          <a:schemeClr val="accent5">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6605" tIns="7620" rIns="7620" bIns="7620" numCol="1" spcCol="1270" anchor="ctr" anchorCtr="0">
          <a:noAutofit/>
        </a:bodyPr>
        <a:lstStyle/>
        <a:p>
          <a:pPr marL="0" lvl="0" indent="0" algn="ctr" defTabSz="511175">
            <a:lnSpc>
              <a:spcPct val="90000"/>
            </a:lnSpc>
            <a:spcBef>
              <a:spcPct val="0"/>
            </a:spcBef>
            <a:spcAft>
              <a:spcPct val="35000"/>
            </a:spcAft>
            <a:buNone/>
          </a:pPr>
          <a:r>
            <a:rPr lang="en-AU" sz="1150" b="1" kern="1200" noProof="0" dirty="0"/>
            <a:t>Planning</a:t>
          </a:r>
          <a:br>
            <a:rPr lang="en-AU" sz="1150" kern="1200" noProof="0" dirty="0"/>
          </a:br>
          <a:r>
            <a:rPr lang="en-AU" sz="1150" i="1" kern="1200" noProof="0" dirty="0"/>
            <a:t>SJB</a:t>
          </a:r>
          <a:endParaRPr lang="en-AU" sz="1150" i="1" kern="1200" dirty="0"/>
        </a:p>
      </dsp:txBody>
      <dsp:txXfrm>
        <a:off x="3815705" y="1084696"/>
        <a:ext cx="1803308" cy="665788"/>
      </dsp:txXfrm>
    </dsp:sp>
    <dsp:sp modelId="{E5606A3C-5114-4BC7-9635-AB43D5E13980}">
      <dsp:nvSpPr>
        <dsp:cNvPr id="0" name=""/>
        <dsp:cNvSpPr/>
      </dsp:nvSpPr>
      <dsp:spPr>
        <a:xfrm>
          <a:off x="3925621" y="1122461"/>
          <a:ext cx="442694" cy="590259"/>
        </a:xfrm>
        <a:prstGeom prst="rect">
          <a:avLst/>
        </a:prstGeom>
        <a:blipFill>
          <a:blip xmlns:r="http://schemas.openxmlformats.org/officeDocument/2006/relationships" r:embed="rId2"/>
          <a:srcRect/>
          <a:stretch>
            <a:fillRect l="-17000" r="-17000"/>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6BB61CB7-97E3-4B22-A228-855210BF7C8D}">
      <dsp:nvSpPr>
        <dsp:cNvPr id="0" name=""/>
        <dsp:cNvSpPr/>
      </dsp:nvSpPr>
      <dsp:spPr>
        <a:xfrm>
          <a:off x="1594456" y="2096390"/>
          <a:ext cx="1875344" cy="737824"/>
        </a:xfrm>
        <a:prstGeom prst="roundRect">
          <a:avLst/>
        </a:prstGeom>
        <a:solidFill>
          <a:schemeClr val="accent5">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6605" tIns="7620" rIns="7620" bIns="7620" numCol="1" spcCol="1270" anchor="ctr" anchorCtr="0">
          <a:noAutofit/>
        </a:bodyPr>
        <a:lstStyle/>
        <a:p>
          <a:pPr marL="0" lvl="0" indent="0" algn="ctr" defTabSz="511175">
            <a:lnSpc>
              <a:spcPct val="90000"/>
            </a:lnSpc>
            <a:spcBef>
              <a:spcPct val="0"/>
            </a:spcBef>
            <a:spcAft>
              <a:spcPct val="35000"/>
            </a:spcAft>
            <a:buNone/>
          </a:pPr>
          <a:r>
            <a:rPr lang="en-AU" sz="1150" b="1" kern="1200" noProof="0" dirty="0"/>
            <a:t>Affordable Housing</a:t>
          </a:r>
          <a:br>
            <a:rPr lang="en-AU" sz="1150" kern="1200" noProof="0" dirty="0"/>
          </a:br>
          <a:r>
            <a:rPr lang="en-AU" sz="1150" i="1" kern="1200" noProof="0" dirty="0"/>
            <a:t>Atlas Economics</a:t>
          </a:r>
          <a:endParaRPr lang="en-AU" sz="1150" kern="1200" dirty="0"/>
        </a:p>
      </dsp:txBody>
      <dsp:txXfrm>
        <a:off x="1630474" y="2132408"/>
        <a:ext cx="1803308" cy="665788"/>
      </dsp:txXfrm>
    </dsp:sp>
    <dsp:sp modelId="{22E9F275-4770-49A1-A45A-A6514CF24347}">
      <dsp:nvSpPr>
        <dsp:cNvPr id="0" name=""/>
        <dsp:cNvSpPr/>
      </dsp:nvSpPr>
      <dsp:spPr>
        <a:xfrm>
          <a:off x="1740391" y="2170172"/>
          <a:ext cx="442694" cy="590259"/>
        </a:xfrm>
        <a:prstGeom prst="rect">
          <a:avLst/>
        </a:prstGeom>
        <a:blipFill>
          <a:blip xmlns:r="http://schemas.openxmlformats.org/officeDocument/2006/relationships" r:embed="rId3"/>
          <a:srcRect/>
          <a:stretch>
            <a:fillRect l="-17000" r="-17000"/>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7E5D1ABC-C675-4779-AD65-8D4D4D7637D9}">
      <dsp:nvSpPr>
        <dsp:cNvPr id="0" name=""/>
        <dsp:cNvSpPr/>
      </dsp:nvSpPr>
      <dsp:spPr>
        <a:xfrm>
          <a:off x="3779687" y="2096390"/>
          <a:ext cx="1875344" cy="737824"/>
        </a:xfrm>
        <a:prstGeom prst="roundRect">
          <a:avLst/>
        </a:prstGeom>
        <a:solidFill>
          <a:schemeClr val="accent5">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6605" tIns="7620" rIns="7620" bIns="7620" numCol="1" spcCol="1270" anchor="ctr" anchorCtr="0">
          <a:noAutofit/>
        </a:bodyPr>
        <a:lstStyle/>
        <a:p>
          <a:pPr marL="0" lvl="0" indent="0" algn="ctr" defTabSz="511175">
            <a:lnSpc>
              <a:spcPct val="90000"/>
            </a:lnSpc>
            <a:spcBef>
              <a:spcPct val="0"/>
            </a:spcBef>
            <a:spcAft>
              <a:spcPct val="35000"/>
            </a:spcAft>
            <a:buNone/>
          </a:pPr>
          <a:r>
            <a:rPr lang="en-AU" sz="1150" b="1" kern="1200" noProof="0"/>
            <a:t>Economic Feasibility</a:t>
          </a:r>
          <a:br>
            <a:rPr lang="en-AU" sz="1150" kern="1200" noProof="0" dirty="0"/>
          </a:br>
          <a:r>
            <a:rPr lang="en-AU" sz="1150" i="1" kern="1200" noProof="0" dirty="0"/>
            <a:t>Savills</a:t>
          </a:r>
          <a:endParaRPr lang="en-AU" sz="1150" kern="1200" dirty="0"/>
        </a:p>
      </dsp:txBody>
      <dsp:txXfrm>
        <a:off x="3815705" y="2132408"/>
        <a:ext cx="1803308" cy="665788"/>
      </dsp:txXfrm>
    </dsp:sp>
    <dsp:sp modelId="{E526939A-E917-4663-B74C-4DB140444A98}">
      <dsp:nvSpPr>
        <dsp:cNvPr id="0" name=""/>
        <dsp:cNvSpPr/>
      </dsp:nvSpPr>
      <dsp:spPr>
        <a:xfrm>
          <a:off x="3925621" y="2170172"/>
          <a:ext cx="442694" cy="590259"/>
        </a:xfrm>
        <a:prstGeom prst="rect">
          <a:avLst/>
        </a:prstGeom>
        <a:blipFill>
          <a:blip xmlns:r="http://schemas.openxmlformats.org/officeDocument/2006/relationships" r:embed="rId4"/>
          <a:srcRect/>
          <a:stretch>
            <a:fillRect l="-31000" r="-31000"/>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8D1AF19C-C4A4-4F49-BD5C-ED0646538D82}">
      <dsp:nvSpPr>
        <dsp:cNvPr id="0" name=""/>
        <dsp:cNvSpPr/>
      </dsp:nvSpPr>
      <dsp:spPr>
        <a:xfrm>
          <a:off x="1594456" y="3144101"/>
          <a:ext cx="1875344" cy="737824"/>
        </a:xfrm>
        <a:prstGeom prst="roundRect">
          <a:avLst/>
        </a:prstGeom>
        <a:solidFill>
          <a:schemeClr val="accent5">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6605" tIns="7620" rIns="7620" bIns="7620" numCol="1" spcCol="1270" anchor="ctr" anchorCtr="0">
          <a:noAutofit/>
        </a:bodyPr>
        <a:lstStyle/>
        <a:p>
          <a:pPr marL="0" lvl="0" indent="0" algn="ctr" defTabSz="511175">
            <a:lnSpc>
              <a:spcPct val="90000"/>
            </a:lnSpc>
            <a:spcBef>
              <a:spcPct val="0"/>
            </a:spcBef>
            <a:spcAft>
              <a:spcPct val="35000"/>
            </a:spcAft>
            <a:buNone/>
          </a:pPr>
          <a:r>
            <a:rPr lang="en-AU" sz="1150" b="1" kern="1200" noProof="0" dirty="0"/>
            <a:t>Traffic </a:t>
          </a:r>
          <a:br>
            <a:rPr lang="en-AU" sz="1150" kern="1200" noProof="0" dirty="0"/>
          </a:br>
          <a:r>
            <a:rPr lang="en-AU" sz="1150" i="1" kern="1200" noProof="0" dirty="0"/>
            <a:t>Fernway Engineering</a:t>
          </a:r>
          <a:endParaRPr lang="en-AU" sz="1150" b="1" kern="1200" dirty="0"/>
        </a:p>
      </dsp:txBody>
      <dsp:txXfrm>
        <a:off x="1630474" y="3180119"/>
        <a:ext cx="1803308" cy="665788"/>
      </dsp:txXfrm>
    </dsp:sp>
    <dsp:sp modelId="{63E8C0E5-415C-4832-B509-EEF47E6F65AD}">
      <dsp:nvSpPr>
        <dsp:cNvPr id="0" name=""/>
        <dsp:cNvSpPr/>
      </dsp:nvSpPr>
      <dsp:spPr>
        <a:xfrm>
          <a:off x="1740391" y="3217883"/>
          <a:ext cx="442694" cy="590259"/>
        </a:xfrm>
        <a:prstGeom prst="rect">
          <a:avLst/>
        </a:prstGeom>
        <a:blipFill>
          <a:blip xmlns:r="http://schemas.openxmlformats.org/officeDocument/2006/relationships" r:embed="rId5"/>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E7134D93-EBE5-4A00-A4F1-03867341BEA5}">
      <dsp:nvSpPr>
        <dsp:cNvPr id="0" name=""/>
        <dsp:cNvSpPr/>
      </dsp:nvSpPr>
      <dsp:spPr>
        <a:xfrm>
          <a:off x="3779687" y="3144101"/>
          <a:ext cx="1875344" cy="737824"/>
        </a:xfrm>
        <a:prstGeom prst="roundRect">
          <a:avLst/>
        </a:prstGeom>
        <a:solidFill>
          <a:schemeClr val="accent5">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6605" tIns="7620" rIns="7620" bIns="7620" numCol="1" spcCol="1270" anchor="ctr" anchorCtr="0">
          <a:noAutofit/>
        </a:bodyPr>
        <a:lstStyle/>
        <a:p>
          <a:pPr marL="0" lvl="0" indent="0" algn="ctr" defTabSz="511175">
            <a:lnSpc>
              <a:spcPct val="90000"/>
            </a:lnSpc>
            <a:spcBef>
              <a:spcPct val="0"/>
            </a:spcBef>
            <a:spcAft>
              <a:spcPct val="35000"/>
            </a:spcAft>
            <a:buNone/>
          </a:pPr>
          <a:r>
            <a:rPr lang="en-AU" sz="1150" b="1" kern="1200" noProof="0" dirty="0"/>
            <a:t>Heritage</a:t>
          </a:r>
          <a:br>
            <a:rPr lang="en-AU" sz="1150" kern="1200" noProof="0" dirty="0"/>
          </a:br>
          <a:r>
            <a:rPr lang="en-AU" sz="1150" i="1" kern="1200" noProof="0" dirty="0"/>
            <a:t>NBRS</a:t>
          </a:r>
          <a:endParaRPr lang="en-AU" sz="1150" i="1" kern="1200" dirty="0"/>
        </a:p>
      </dsp:txBody>
      <dsp:txXfrm>
        <a:off x="3815705" y="3180119"/>
        <a:ext cx="1803308" cy="665788"/>
      </dsp:txXfrm>
    </dsp:sp>
    <dsp:sp modelId="{CB248974-BB77-472D-94EF-09F7713392D6}">
      <dsp:nvSpPr>
        <dsp:cNvPr id="0" name=""/>
        <dsp:cNvSpPr/>
      </dsp:nvSpPr>
      <dsp:spPr>
        <a:xfrm>
          <a:off x="3925621" y="3217883"/>
          <a:ext cx="442694" cy="590259"/>
        </a:xfrm>
        <a:prstGeom prst="rect">
          <a:avLst/>
        </a:prstGeom>
        <a:blipFill>
          <a:blip xmlns:r="http://schemas.openxmlformats.org/officeDocument/2006/relationships" r:embed="rId6"/>
          <a:srcRect/>
          <a:stretch>
            <a:fillRect l="-17000" r="-17000"/>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623D7A93-9772-4F7D-A437-FC80A8DFFF7A}">
      <dsp:nvSpPr>
        <dsp:cNvPr id="0" name=""/>
        <dsp:cNvSpPr/>
      </dsp:nvSpPr>
      <dsp:spPr>
        <a:xfrm>
          <a:off x="1594456" y="4191812"/>
          <a:ext cx="1875344" cy="737824"/>
        </a:xfrm>
        <a:prstGeom prst="roundRect">
          <a:avLst/>
        </a:prstGeom>
        <a:solidFill>
          <a:schemeClr val="accent5">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6605" tIns="7620" rIns="7620" bIns="7620" numCol="1" spcCol="1270" anchor="ctr" anchorCtr="0">
          <a:noAutofit/>
        </a:bodyPr>
        <a:lstStyle/>
        <a:p>
          <a:pPr marL="0" lvl="0" indent="0" algn="ctr" defTabSz="511175">
            <a:lnSpc>
              <a:spcPct val="90000"/>
            </a:lnSpc>
            <a:spcBef>
              <a:spcPct val="0"/>
            </a:spcBef>
            <a:spcAft>
              <a:spcPct val="35000"/>
            </a:spcAft>
            <a:buNone/>
          </a:pPr>
          <a:r>
            <a:rPr lang="en-AU" sz="1150" b="1" kern="1200" noProof="0" dirty="0"/>
            <a:t>Infrastructure</a:t>
          </a:r>
          <a:br>
            <a:rPr lang="en-AU" sz="1150" kern="1200" noProof="0" dirty="0"/>
          </a:br>
          <a:r>
            <a:rPr lang="en-AU" sz="1150" i="1" kern="1200" noProof="0" dirty="0"/>
            <a:t>SGS</a:t>
          </a:r>
          <a:endParaRPr lang="en-AU" sz="1150" kern="1200" dirty="0"/>
        </a:p>
      </dsp:txBody>
      <dsp:txXfrm>
        <a:off x="1630474" y="4227830"/>
        <a:ext cx="1803308" cy="665788"/>
      </dsp:txXfrm>
    </dsp:sp>
    <dsp:sp modelId="{217883ED-E365-44B0-8FD7-ED4807BD8BA4}">
      <dsp:nvSpPr>
        <dsp:cNvPr id="0" name=""/>
        <dsp:cNvSpPr/>
      </dsp:nvSpPr>
      <dsp:spPr>
        <a:xfrm>
          <a:off x="1740391" y="4265594"/>
          <a:ext cx="442694" cy="590259"/>
        </a:xfrm>
        <a:prstGeom prst="rect">
          <a:avLst/>
        </a:prstGeom>
        <a:blipFill>
          <a:blip xmlns:r="http://schemas.openxmlformats.org/officeDocument/2006/relationships" r:embed="rId7"/>
          <a:srcRect/>
          <a:stretch>
            <a:fillRect l="-16000" r="-16000"/>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BBC85181-D0EB-42B0-B599-1379EE020E35}">
      <dsp:nvSpPr>
        <dsp:cNvPr id="0" name=""/>
        <dsp:cNvSpPr/>
      </dsp:nvSpPr>
      <dsp:spPr>
        <a:xfrm>
          <a:off x="3779687" y="4191812"/>
          <a:ext cx="1875344" cy="737824"/>
        </a:xfrm>
        <a:prstGeom prst="roundRect">
          <a:avLst/>
        </a:prstGeom>
        <a:solidFill>
          <a:schemeClr val="accent5">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6605" tIns="7620" rIns="7620" bIns="7620" numCol="1" spcCol="1270" anchor="ctr" anchorCtr="0">
          <a:noAutofit/>
        </a:bodyPr>
        <a:lstStyle/>
        <a:p>
          <a:pPr marL="0" lvl="0" indent="0" algn="ctr" defTabSz="511175">
            <a:lnSpc>
              <a:spcPct val="90000"/>
            </a:lnSpc>
            <a:spcBef>
              <a:spcPct val="0"/>
            </a:spcBef>
            <a:spcAft>
              <a:spcPct val="35000"/>
            </a:spcAft>
            <a:buNone/>
          </a:pPr>
          <a:r>
            <a:rPr lang="en-AU" sz="1150" b="1" kern="1200" noProof="0" dirty="0"/>
            <a:t>Civic Centre Precinct Plan</a:t>
          </a:r>
          <a:br>
            <a:rPr lang="en-AU" sz="1150" kern="1200" noProof="0" dirty="0"/>
          </a:br>
          <a:r>
            <a:rPr lang="en-AU" sz="1150" i="1" kern="1200" noProof="0" dirty="0"/>
            <a:t>Archer Office</a:t>
          </a:r>
          <a:endParaRPr lang="en-AU" sz="1150" kern="1200" dirty="0"/>
        </a:p>
      </dsp:txBody>
      <dsp:txXfrm>
        <a:off x="3815705" y="4227830"/>
        <a:ext cx="1803308" cy="665788"/>
      </dsp:txXfrm>
    </dsp:sp>
    <dsp:sp modelId="{CC80F8CD-0A1E-468D-83EA-E7CFE853704B}">
      <dsp:nvSpPr>
        <dsp:cNvPr id="0" name=""/>
        <dsp:cNvSpPr/>
      </dsp:nvSpPr>
      <dsp:spPr>
        <a:xfrm>
          <a:off x="3925621" y="4265594"/>
          <a:ext cx="442694" cy="590259"/>
        </a:xfrm>
        <a:prstGeom prst="rect">
          <a:avLst/>
        </a:prstGeom>
        <a:blipFill>
          <a:blip xmlns:r="http://schemas.openxmlformats.org/officeDocument/2006/relationships" r:embed="rId8"/>
          <a:srcRect/>
          <a:stretch>
            <a:fillRect l="-17000" r="-17000"/>
          </a:stretch>
        </a:blipFill>
        <a:ln w="15875"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ictureOrgChart+Icon">
  <dgm:title val="Picture Organization Chart"/>
  <dgm:desc val="Use to show hierarchical information or reporting relationships in an organization, with corresponding pictures. The assistant shape and the Org Chart hanging layouts are available with this layout."/>
  <dgm:catLst>
    <dgm:cat type="hierarchy" pri="1050"/>
    <dgm:cat type="officeonline" pri="1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1" styleLbl="alignImgPlace1">
              <dgm:alg type="sp"/>
              <dgm:shape xmlns:r="http://schemas.openxmlformats.org/officeDocument/2006/relationships" type="rect" r:blip="" blipPhldr="1">
                <dgm:adjLst/>
              </dgm:shape>
              <dgm:presOf/>
              <dgm:constrLst/>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 styleLbl="alignImgPlace1">
                    <dgm:alg type="sp"/>
                    <dgm:shape xmlns:r="http://schemas.openxmlformats.org/officeDocument/2006/relationships" type="rect" r:blip="" blipPhldr="1">
                      <dgm:adjLst/>
                    </dgm:shape>
                    <dgm:presOf/>
                    <dgm:constrLst/>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3" styleLbl="alignImgPlace1">
                    <dgm:alg type="sp"/>
                    <dgm:shape xmlns:r="http://schemas.openxmlformats.org/officeDocument/2006/relationships" type="rect" r:blip="" blipPhldr="1">
                      <dgm:adjLst/>
                    </dgm:shape>
                    <dgm:presOf/>
                    <dgm:constrLst/>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52593" cy="497682"/>
          </a:xfrm>
          <a:prstGeom prst="rect">
            <a:avLst/>
          </a:prstGeom>
        </p:spPr>
        <p:txBody>
          <a:bodyPr vert="horz" lIns="91593" tIns="45796" rIns="91593" bIns="45796" rtlCol="0"/>
          <a:lstStyle>
            <a:lvl1pPr algn="l">
              <a:defRPr sz="1200"/>
            </a:lvl1pPr>
          </a:lstStyle>
          <a:p>
            <a:endParaRPr lang="en-AU"/>
          </a:p>
        </p:txBody>
      </p:sp>
      <p:sp>
        <p:nvSpPr>
          <p:cNvPr id="3" name="Date Placeholder 2"/>
          <p:cNvSpPr>
            <a:spLocks noGrp="1"/>
          </p:cNvSpPr>
          <p:nvPr>
            <p:ph type="dt" sz="quarter" idx="1"/>
          </p:nvPr>
        </p:nvSpPr>
        <p:spPr>
          <a:xfrm>
            <a:off x="3857781" y="0"/>
            <a:ext cx="2952593" cy="497682"/>
          </a:xfrm>
          <a:prstGeom prst="rect">
            <a:avLst/>
          </a:prstGeom>
        </p:spPr>
        <p:txBody>
          <a:bodyPr vert="horz" lIns="91593" tIns="45796" rIns="91593" bIns="45796" rtlCol="0"/>
          <a:lstStyle>
            <a:lvl1pPr algn="r">
              <a:defRPr sz="1200"/>
            </a:lvl1pPr>
          </a:lstStyle>
          <a:p>
            <a:fld id="{36CF67BD-878C-419B-853C-71A5206E3277}" type="datetimeFigureOut">
              <a:rPr lang="en-AU" smtClean="0"/>
              <a:t>7/05/2026</a:t>
            </a:fld>
            <a:endParaRPr lang="en-AU"/>
          </a:p>
        </p:txBody>
      </p:sp>
      <p:sp>
        <p:nvSpPr>
          <p:cNvPr id="4" name="Footer Placeholder 3"/>
          <p:cNvSpPr>
            <a:spLocks noGrp="1"/>
          </p:cNvSpPr>
          <p:nvPr>
            <p:ph type="ftr" sz="quarter" idx="2"/>
          </p:nvPr>
        </p:nvSpPr>
        <p:spPr>
          <a:xfrm>
            <a:off x="1" y="9443243"/>
            <a:ext cx="2952593" cy="497681"/>
          </a:xfrm>
          <a:prstGeom prst="rect">
            <a:avLst/>
          </a:prstGeom>
        </p:spPr>
        <p:txBody>
          <a:bodyPr vert="horz" lIns="91593" tIns="45796" rIns="91593" bIns="45796" rtlCol="0" anchor="b"/>
          <a:lstStyle>
            <a:lvl1pPr algn="l">
              <a:defRPr sz="1200"/>
            </a:lvl1pPr>
          </a:lstStyle>
          <a:p>
            <a:endParaRPr lang="en-AU"/>
          </a:p>
        </p:txBody>
      </p:sp>
      <p:sp>
        <p:nvSpPr>
          <p:cNvPr id="5" name="Slide Number Placeholder 4"/>
          <p:cNvSpPr>
            <a:spLocks noGrp="1"/>
          </p:cNvSpPr>
          <p:nvPr>
            <p:ph type="sldNum" sz="quarter" idx="3"/>
          </p:nvPr>
        </p:nvSpPr>
        <p:spPr>
          <a:xfrm>
            <a:off x="3857781" y="9443243"/>
            <a:ext cx="2952593" cy="497681"/>
          </a:xfrm>
          <a:prstGeom prst="rect">
            <a:avLst/>
          </a:prstGeom>
        </p:spPr>
        <p:txBody>
          <a:bodyPr vert="horz" lIns="91593" tIns="45796" rIns="91593" bIns="45796" rtlCol="0" anchor="b"/>
          <a:lstStyle>
            <a:lvl1pPr algn="r">
              <a:defRPr sz="1200"/>
            </a:lvl1pPr>
          </a:lstStyle>
          <a:p>
            <a:fld id="{155BCC80-DAAF-4A6E-B032-AAB7626B41EA}" type="slidenum">
              <a:rPr lang="en-AU" smtClean="0"/>
              <a:t>‹#›</a:t>
            </a:fld>
            <a:endParaRPr lang="en-AU"/>
          </a:p>
        </p:txBody>
      </p:sp>
    </p:spTree>
    <p:extLst>
      <p:ext uri="{BB962C8B-B14F-4D97-AF65-F5344CB8AC3E}">
        <p14:creationId xmlns:p14="http://schemas.microsoft.com/office/powerpoint/2010/main" val="22667368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2951850" cy="497125"/>
          </a:xfrm>
          <a:prstGeom prst="rect">
            <a:avLst/>
          </a:prstGeom>
        </p:spPr>
        <p:txBody>
          <a:bodyPr vert="horz" lIns="91593" tIns="45796" rIns="91593" bIns="45796" rtlCol="0"/>
          <a:lstStyle>
            <a:lvl1pPr algn="l">
              <a:defRPr sz="1200"/>
            </a:lvl1pPr>
          </a:lstStyle>
          <a:p>
            <a:endParaRPr lang="en-AU"/>
          </a:p>
        </p:txBody>
      </p:sp>
      <p:sp>
        <p:nvSpPr>
          <p:cNvPr id="3" name="Date Placeholder 2"/>
          <p:cNvSpPr>
            <a:spLocks noGrp="1"/>
          </p:cNvSpPr>
          <p:nvPr>
            <p:ph type="dt" idx="1"/>
          </p:nvPr>
        </p:nvSpPr>
        <p:spPr>
          <a:xfrm>
            <a:off x="3858540" y="2"/>
            <a:ext cx="2951850" cy="497125"/>
          </a:xfrm>
          <a:prstGeom prst="rect">
            <a:avLst/>
          </a:prstGeom>
        </p:spPr>
        <p:txBody>
          <a:bodyPr vert="horz" lIns="91593" tIns="45796" rIns="91593" bIns="45796" rtlCol="0"/>
          <a:lstStyle>
            <a:lvl1pPr algn="r">
              <a:defRPr sz="1200"/>
            </a:lvl1pPr>
          </a:lstStyle>
          <a:p>
            <a:fld id="{B0103BD9-7E5A-41A4-907C-56AB9C8B0B99}" type="datetimeFigureOut">
              <a:rPr lang="en-AU" smtClean="0"/>
              <a:t>7/05/2026</a:t>
            </a:fld>
            <a:endParaRPr lang="en-AU"/>
          </a:p>
        </p:txBody>
      </p:sp>
      <p:sp>
        <p:nvSpPr>
          <p:cNvPr id="4" name="Slide Image Placeholder 3"/>
          <p:cNvSpPr>
            <a:spLocks noGrp="1" noRot="1" noChangeAspect="1"/>
          </p:cNvSpPr>
          <p:nvPr>
            <p:ph type="sldImg" idx="2"/>
          </p:nvPr>
        </p:nvSpPr>
        <p:spPr>
          <a:xfrm>
            <a:off x="120650" y="744538"/>
            <a:ext cx="6570663" cy="3730625"/>
          </a:xfrm>
          <a:prstGeom prst="rect">
            <a:avLst/>
          </a:prstGeom>
          <a:noFill/>
          <a:ln w="12700">
            <a:solidFill>
              <a:prstClr val="black"/>
            </a:solidFill>
          </a:ln>
        </p:spPr>
        <p:txBody>
          <a:bodyPr vert="horz" lIns="91593" tIns="45796" rIns="91593" bIns="45796" rtlCol="0" anchor="ctr"/>
          <a:lstStyle/>
          <a:p>
            <a:endParaRPr lang="en-AU"/>
          </a:p>
        </p:txBody>
      </p:sp>
      <p:sp>
        <p:nvSpPr>
          <p:cNvPr id="5" name="Notes Placeholder 4"/>
          <p:cNvSpPr>
            <a:spLocks noGrp="1"/>
          </p:cNvSpPr>
          <p:nvPr>
            <p:ph type="body" sz="quarter" idx="3"/>
          </p:nvPr>
        </p:nvSpPr>
        <p:spPr>
          <a:xfrm>
            <a:off x="681197" y="4722696"/>
            <a:ext cx="5449570" cy="4474130"/>
          </a:xfrm>
          <a:prstGeom prst="rect">
            <a:avLst/>
          </a:prstGeom>
        </p:spPr>
        <p:txBody>
          <a:bodyPr vert="horz" lIns="91593" tIns="45796" rIns="91593" bIns="4579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3" y="9443665"/>
            <a:ext cx="2951850" cy="497125"/>
          </a:xfrm>
          <a:prstGeom prst="rect">
            <a:avLst/>
          </a:prstGeom>
        </p:spPr>
        <p:txBody>
          <a:bodyPr vert="horz" lIns="91593" tIns="45796" rIns="91593" bIns="45796" rtlCol="0" anchor="b"/>
          <a:lstStyle>
            <a:lvl1pPr algn="l">
              <a:defRPr sz="1200"/>
            </a:lvl1pPr>
          </a:lstStyle>
          <a:p>
            <a:endParaRPr lang="en-AU"/>
          </a:p>
        </p:txBody>
      </p:sp>
      <p:sp>
        <p:nvSpPr>
          <p:cNvPr id="7" name="Slide Number Placeholder 6"/>
          <p:cNvSpPr>
            <a:spLocks noGrp="1"/>
          </p:cNvSpPr>
          <p:nvPr>
            <p:ph type="sldNum" sz="quarter" idx="5"/>
          </p:nvPr>
        </p:nvSpPr>
        <p:spPr>
          <a:xfrm>
            <a:off x="3858540" y="9443665"/>
            <a:ext cx="2951850" cy="497125"/>
          </a:xfrm>
          <a:prstGeom prst="rect">
            <a:avLst/>
          </a:prstGeom>
        </p:spPr>
        <p:txBody>
          <a:bodyPr vert="horz" lIns="91593" tIns="45796" rIns="91593" bIns="45796" rtlCol="0" anchor="b"/>
          <a:lstStyle>
            <a:lvl1pPr algn="r">
              <a:defRPr sz="1200"/>
            </a:lvl1pPr>
          </a:lstStyle>
          <a:p>
            <a:fld id="{4C8FE223-4F46-4F31-AB67-E6E7420993E7}" type="slidenum">
              <a:rPr lang="en-AU" smtClean="0"/>
              <a:t>‹#›</a:t>
            </a:fld>
            <a:endParaRPr lang="en-AU"/>
          </a:p>
        </p:txBody>
      </p:sp>
    </p:spTree>
    <p:extLst>
      <p:ext uri="{BB962C8B-B14F-4D97-AF65-F5344CB8AC3E}">
        <p14:creationId xmlns:p14="http://schemas.microsoft.com/office/powerpoint/2010/main" val="1436809348"/>
      </p:ext>
    </p:extLst>
  </p:cSld>
  <p:clrMap bg1="lt1" tx1="dk1" bg2="lt2" tx2="dk2" accent1="accent1" accent2="accent2" accent3="accent3" accent4="accent4" accent5="accent5" accent6="accent6" hlink="hlink" folHlink="folHlink"/>
  <p:notesStyle>
    <a:lvl1pPr marL="0" algn="l" defTabSz="1082467" rtl="0" eaLnBrk="1" latinLnBrk="0" hangingPunct="1">
      <a:defRPr sz="1400" kern="1200">
        <a:solidFill>
          <a:schemeClr val="tx1"/>
        </a:solidFill>
        <a:latin typeface="+mn-lt"/>
        <a:ea typeface="+mn-ea"/>
        <a:cs typeface="+mn-cs"/>
      </a:defRPr>
    </a:lvl1pPr>
    <a:lvl2pPr marL="541233" algn="l" defTabSz="1082467" rtl="0" eaLnBrk="1" latinLnBrk="0" hangingPunct="1">
      <a:defRPr sz="1400" kern="1200">
        <a:solidFill>
          <a:schemeClr val="tx1"/>
        </a:solidFill>
        <a:latin typeface="+mn-lt"/>
        <a:ea typeface="+mn-ea"/>
        <a:cs typeface="+mn-cs"/>
      </a:defRPr>
    </a:lvl2pPr>
    <a:lvl3pPr marL="1082467" algn="l" defTabSz="1082467" rtl="0" eaLnBrk="1" latinLnBrk="0" hangingPunct="1">
      <a:defRPr sz="1400" kern="1200">
        <a:solidFill>
          <a:schemeClr val="tx1"/>
        </a:solidFill>
        <a:latin typeface="+mn-lt"/>
        <a:ea typeface="+mn-ea"/>
        <a:cs typeface="+mn-cs"/>
      </a:defRPr>
    </a:lvl3pPr>
    <a:lvl4pPr marL="1623700" algn="l" defTabSz="1082467" rtl="0" eaLnBrk="1" latinLnBrk="0" hangingPunct="1">
      <a:defRPr sz="1400" kern="1200">
        <a:solidFill>
          <a:schemeClr val="tx1"/>
        </a:solidFill>
        <a:latin typeface="+mn-lt"/>
        <a:ea typeface="+mn-ea"/>
        <a:cs typeface="+mn-cs"/>
      </a:defRPr>
    </a:lvl4pPr>
    <a:lvl5pPr marL="2164933" algn="l" defTabSz="1082467" rtl="0" eaLnBrk="1" latinLnBrk="0" hangingPunct="1">
      <a:defRPr sz="1400" kern="1200">
        <a:solidFill>
          <a:schemeClr val="tx1"/>
        </a:solidFill>
        <a:latin typeface="+mn-lt"/>
        <a:ea typeface="+mn-ea"/>
        <a:cs typeface="+mn-cs"/>
      </a:defRPr>
    </a:lvl5pPr>
    <a:lvl6pPr marL="2706167" algn="l" defTabSz="1082467" rtl="0" eaLnBrk="1" latinLnBrk="0" hangingPunct="1">
      <a:defRPr sz="1400" kern="1200">
        <a:solidFill>
          <a:schemeClr val="tx1"/>
        </a:solidFill>
        <a:latin typeface="+mn-lt"/>
        <a:ea typeface="+mn-ea"/>
        <a:cs typeface="+mn-cs"/>
      </a:defRPr>
    </a:lvl6pPr>
    <a:lvl7pPr marL="3247400" algn="l" defTabSz="1082467" rtl="0" eaLnBrk="1" latinLnBrk="0" hangingPunct="1">
      <a:defRPr sz="1400" kern="1200">
        <a:solidFill>
          <a:schemeClr val="tx1"/>
        </a:solidFill>
        <a:latin typeface="+mn-lt"/>
        <a:ea typeface="+mn-ea"/>
        <a:cs typeface="+mn-cs"/>
      </a:defRPr>
    </a:lvl7pPr>
    <a:lvl8pPr marL="3788634" algn="l" defTabSz="1082467" rtl="0" eaLnBrk="1" latinLnBrk="0" hangingPunct="1">
      <a:defRPr sz="1400" kern="1200">
        <a:solidFill>
          <a:schemeClr val="tx1"/>
        </a:solidFill>
        <a:latin typeface="+mn-lt"/>
        <a:ea typeface="+mn-ea"/>
        <a:cs typeface="+mn-cs"/>
      </a:defRPr>
    </a:lvl8pPr>
    <a:lvl9pPr marL="4329867" algn="l" defTabSz="1082467"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950" indent="-107950"/>
            <a:r>
              <a:rPr lang="en-US" b="1"/>
              <a:t>Multi‑disciplinary by design:</a:t>
            </a:r>
            <a:r>
              <a:rPr lang="en-US"/>
              <a:t> A master plan brings together urban design, land use planning, heritage, traffic and transport, infrastructure, and environmental studies. </a:t>
            </a:r>
          </a:p>
          <a:p>
            <a:pPr marL="107950" indent="-107950"/>
            <a:r>
              <a:rPr lang="en-US" b="1"/>
              <a:t>Evidence‑based and technical:</a:t>
            </a:r>
            <a:r>
              <a:rPr lang="en-US"/>
              <a:t> It is underpinned by detailed specialist reports (e.g. traffic, economic, social and heritage studies), not a single consultant’s opinion. </a:t>
            </a:r>
          </a:p>
          <a:p>
            <a:pPr marL="107950" indent="-107950"/>
            <a:r>
              <a:rPr lang="en-US" b="1"/>
              <a:t>Whole‑of‑government input:</a:t>
            </a:r>
            <a:r>
              <a:rPr lang="en-US"/>
              <a:t> A council‑prepared master plan reflects input from multiple internal teams, state agencies, service authorities and stakeholders. </a:t>
            </a:r>
          </a:p>
          <a:p>
            <a:pPr marL="0" indent="0">
              <a:buNone/>
            </a:pPr>
            <a:r>
              <a:rPr lang="en-US" b="1"/>
              <a:t>Strategic and comprehensive:</a:t>
            </a:r>
            <a:r>
              <a:rPr lang="en-US"/>
              <a:t> It integrates many documents into one coordinated framework to guide long‑term decision‑making, not a simple site‑based assessment.</a:t>
            </a:r>
          </a:p>
          <a:p>
            <a:endParaRPr lang="en-AU"/>
          </a:p>
        </p:txBody>
      </p:sp>
      <p:sp>
        <p:nvSpPr>
          <p:cNvPr id="4" name="Slide Number Placeholder 3"/>
          <p:cNvSpPr>
            <a:spLocks noGrp="1"/>
          </p:cNvSpPr>
          <p:nvPr>
            <p:ph type="sldNum" sz="quarter" idx="5"/>
          </p:nvPr>
        </p:nvSpPr>
        <p:spPr/>
        <p:txBody>
          <a:bodyPr/>
          <a:lstStyle/>
          <a:p>
            <a:fld id="{4C8FE223-4F46-4F31-AB67-E6E7420993E7}" type="slidenum">
              <a:rPr lang="en-AU" smtClean="0"/>
              <a:t>9</a:t>
            </a:fld>
            <a:endParaRPr lang="en-AU"/>
          </a:p>
        </p:txBody>
      </p:sp>
    </p:spTree>
    <p:extLst>
      <p:ext uri="{BB962C8B-B14F-4D97-AF65-F5344CB8AC3E}">
        <p14:creationId xmlns:p14="http://schemas.microsoft.com/office/powerpoint/2010/main" val="1624904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C8FE223-4F46-4F31-AB67-E6E7420993E7}" type="slidenum">
              <a:rPr lang="en-AU" smtClean="0"/>
              <a:t>16</a:t>
            </a:fld>
            <a:endParaRPr lang="en-AU"/>
          </a:p>
        </p:txBody>
      </p:sp>
    </p:spTree>
    <p:extLst>
      <p:ext uri="{BB962C8B-B14F-4D97-AF65-F5344CB8AC3E}">
        <p14:creationId xmlns:p14="http://schemas.microsoft.com/office/powerpoint/2010/main" val="1978303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C8FE223-4F46-4F31-AB67-E6E7420993E7}" type="slidenum">
              <a:rPr lang="en-AU" smtClean="0"/>
              <a:t>24</a:t>
            </a:fld>
            <a:endParaRPr lang="en-AU"/>
          </a:p>
        </p:txBody>
      </p:sp>
    </p:spTree>
    <p:extLst>
      <p:ext uri="{BB962C8B-B14F-4D97-AF65-F5344CB8AC3E}">
        <p14:creationId xmlns:p14="http://schemas.microsoft.com/office/powerpoint/2010/main" val="1400751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C8FE223-4F46-4F31-AB67-E6E7420993E7}" type="slidenum">
              <a:rPr lang="en-AU" smtClean="0"/>
              <a:t>25</a:t>
            </a:fld>
            <a:endParaRPr lang="en-AU"/>
          </a:p>
        </p:txBody>
      </p:sp>
    </p:spTree>
    <p:extLst>
      <p:ext uri="{BB962C8B-B14F-4D97-AF65-F5344CB8AC3E}">
        <p14:creationId xmlns:p14="http://schemas.microsoft.com/office/powerpoint/2010/main" val="2219880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6B664-676A-9518-E6E4-63244FA58E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258768-6EDC-AB1F-3E10-7FE3DDCDEA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732E09-81F7-8ECC-A3FC-6B546DF91DC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8CD458A-0AC7-E2E8-F387-1D834361027D}"/>
              </a:ext>
            </a:extLst>
          </p:cNvPr>
          <p:cNvSpPr>
            <a:spLocks noGrp="1"/>
          </p:cNvSpPr>
          <p:nvPr>
            <p:ph type="sldNum" sz="quarter" idx="5"/>
          </p:nvPr>
        </p:nvSpPr>
        <p:spPr/>
        <p:txBody>
          <a:bodyPr/>
          <a:lstStyle/>
          <a:p>
            <a:pPr marL="0" marR="0" lvl="0" indent="0" algn="r" defTabSz="1082467" rtl="0" eaLnBrk="1" fontAlgn="auto" latinLnBrk="0" hangingPunct="1">
              <a:lnSpc>
                <a:spcPct val="100000"/>
              </a:lnSpc>
              <a:spcBef>
                <a:spcPts val="0"/>
              </a:spcBef>
              <a:spcAft>
                <a:spcPts val="0"/>
              </a:spcAft>
              <a:buClrTx/>
              <a:buSzTx/>
              <a:buFontTx/>
              <a:buNone/>
              <a:tabLst/>
              <a:defRPr/>
            </a:pPr>
            <a:fld id="{4C8FE223-4F46-4F31-AB67-E6E7420993E7}"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2467"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9541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03B32-AAE9-38C6-6B05-7F21E7812F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97DD9F-EDE6-E1E3-6BBE-3A1E920989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653734-FA6F-F88B-BE59-52C61BB56A9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FC81D09-85F1-A770-AD09-140828B46AA5}"/>
              </a:ext>
            </a:extLst>
          </p:cNvPr>
          <p:cNvSpPr>
            <a:spLocks noGrp="1"/>
          </p:cNvSpPr>
          <p:nvPr>
            <p:ph type="sldNum" sz="quarter" idx="5"/>
          </p:nvPr>
        </p:nvSpPr>
        <p:spPr/>
        <p:txBody>
          <a:bodyPr/>
          <a:lstStyle/>
          <a:p>
            <a:pPr marL="0" marR="0" lvl="0" indent="0" algn="r" defTabSz="1082467" rtl="0" eaLnBrk="1" fontAlgn="auto" latinLnBrk="0" hangingPunct="1">
              <a:lnSpc>
                <a:spcPct val="100000"/>
              </a:lnSpc>
              <a:spcBef>
                <a:spcPts val="0"/>
              </a:spcBef>
              <a:spcAft>
                <a:spcPts val="0"/>
              </a:spcAft>
              <a:buClrTx/>
              <a:buSzTx/>
              <a:buFontTx/>
              <a:buNone/>
              <a:tabLst/>
              <a:defRPr/>
            </a:pPr>
            <a:fld id="{4C8FE223-4F46-4F31-AB67-E6E7420993E7}"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2467" rtl="0" eaLnBrk="1" fontAlgn="auto" latinLnBrk="0" hangingPunct="1">
                <a:lnSpc>
                  <a:spcPct val="100000"/>
                </a:lnSpc>
                <a:spcBef>
                  <a:spcPts val="0"/>
                </a:spcBef>
                <a:spcAft>
                  <a:spcPts val="0"/>
                </a:spcAft>
                <a:buClrTx/>
                <a:buSzTx/>
                <a:buFontTx/>
                <a:buNone/>
                <a:tabLst/>
                <a:defRPr/>
              </a:pPr>
              <a:t>29</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7014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2.wmf"/></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2.w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80FD2-E869-D38E-B098-D130D4FE7792}"/>
              </a:ext>
            </a:extLst>
          </p:cNvPr>
          <p:cNvSpPr>
            <a:spLocks noGrp="1"/>
          </p:cNvSpPr>
          <p:nvPr>
            <p:ph type="ctrTitle"/>
          </p:nvPr>
        </p:nvSpPr>
        <p:spPr>
          <a:xfrm>
            <a:off x="1511300" y="1122363"/>
            <a:ext cx="9063038" cy="238918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6ADB9C-BD29-A700-E5F7-6C4B93C121B8}"/>
              </a:ext>
            </a:extLst>
          </p:cNvPr>
          <p:cNvSpPr>
            <a:spLocks noGrp="1"/>
          </p:cNvSpPr>
          <p:nvPr>
            <p:ph type="subTitle" idx="1"/>
          </p:nvPr>
        </p:nvSpPr>
        <p:spPr>
          <a:xfrm>
            <a:off x="1511300" y="3603625"/>
            <a:ext cx="9063038"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50650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87565" y="1846163"/>
            <a:ext cx="4894040" cy="4024291"/>
          </a:xfrm>
        </p:spPr>
        <p:txBody>
          <a:bodyPr/>
          <a:lstStyle>
            <a:lvl2pPr>
              <a:defRPr spc="-30" baseline="0"/>
            </a:lvl2pPr>
            <a:lvl3pPr>
              <a:defRPr spc="-30" baseline="0"/>
            </a:lvl3pPr>
            <a:lvl4pPr>
              <a:defRPr spc="-30" baseline="0"/>
            </a:lvl4pPr>
            <a:lvl5pPr>
              <a:defRPr spc="-3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2866" y="1846162"/>
            <a:ext cx="4894040" cy="4024292"/>
          </a:xfrm>
        </p:spPr>
        <p:txBody>
          <a:bodyPr/>
          <a:lstStyle>
            <a:lvl2pPr>
              <a:defRPr spc="-30" baseline="0"/>
            </a:lvl2pPr>
            <a:lvl3pPr>
              <a:defRPr spc="-30" baseline="0"/>
            </a:lvl3pPr>
            <a:lvl4pPr>
              <a:defRPr spc="-30" baseline="0"/>
            </a:lvl4pPr>
            <a:lvl5pPr>
              <a:defRPr spc="-3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p:nvPr>
        </p:nvSpPr>
        <p:spPr>
          <a:xfrm>
            <a:off x="1087565" y="286671"/>
            <a:ext cx="9969341" cy="1451093"/>
          </a:xfrm>
        </p:spPr>
        <p:txBody>
          <a:bodyPr>
            <a:normAutofit/>
          </a:bodyPr>
          <a:lstStyle>
            <a:lvl1pPr>
              <a:defRPr sz="5000"/>
            </a:lvl1pPr>
          </a:lstStyle>
          <a:p>
            <a:r>
              <a:rPr lang="en-US"/>
              <a:t>Click to edit Master title style</a:t>
            </a:r>
          </a:p>
        </p:txBody>
      </p:sp>
      <p:sp>
        <p:nvSpPr>
          <p:cNvPr id="11" name="Slide Number Placeholder 5"/>
          <p:cNvSpPr>
            <a:spLocks noGrp="1"/>
          </p:cNvSpPr>
          <p:nvPr>
            <p:ph type="sldNum" sz="quarter" idx="12"/>
          </p:nvPr>
        </p:nvSpPr>
        <p:spPr>
          <a:xfrm>
            <a:off x="7783446" y="6243014"/>
            <a:ext cx="1300408" cy="365210"/>
          </a:xfrm>
          <a:prstGeom prst="rect">
            <a:avLst/>
          </a:prstGeom>
        </p:spPr>
        <p:txBody>
          <a:bodyPr/>
          <a:lstStyle>
            <a:lvl1pPr>
              <a:defRPr sz="1400" spc="-100" baseline="0">
                <a:latin typeface="Segoe UI" panose="020B0502040204020203" pitchFamily="34" charset="0"/>
                <a:cs typeface="Segoe UI" panose="020B0502040204020203" pitchFamily="34" charset="0"/>
              </a:defRPr>
            </a:lvl1pPr>
          </a:lstStyle>
          <a:p>
            <a:fld id="{8053D3C8-E6C9-4D57-AD44-B9BB73B2C902}" type="slidenum">
              <a:rPr lang="en-AU" smtClean="0"/>
              <a:pPr/>
              <a:t>‹#›</a:t>
            </a:fld>
            <a:endParaRPr lang="en-AU"/>
          </a:p>
        </p:txBody>
      </p:sp>
    </p:spTree>
    <p:extLst>
      <p:ext uri="{BB962C8B-B14F-4D97-AF65-F5344CB8AC3E}">
        <p14:creationId xmlns:p14="http://schemas.microsoft.com/office/powerpoint/2010/main" val="1043155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87565" y="286671"/>
            <a:ext cx="9969341" cy="1451093"/>
          </a:xfrm>
        </p:spPr>
        <p:txBody>
          <a:bodyPr>
            <a:normAutofit/>
          </a:bodyPr>
          <a:lstStyle>
            <a:lvl1pPr>
              <a:defRPr sz="5000"/>
            </a:lvl1pPr>
          </a:lstStyle>
          <a:p>
            <a:r>
              <a:rPr lang="en-US"/>
              <a:t>Click to edit Master title style</a:t>
            </a:r>
          </a:p>
        </p:txBody>
      </p:sp>
      <p:sp>
        <p:nvSpPr>
          <p:cNvPr id="3" name="Text Placeholder 2"/>
          <p:cNvSpPr>
            <a:spLocks noGrp="1"/>
          </p:cNvSpPr>
          <p:nvPr>
            <p:ph type="body" idx="1" hasCustomPrompt="1"/>
          </p:nvPr>
        </p:nvSpPr>
        <p:spPr>
          <a:xfrm>
            <a:off x="1087565" y="1846480"/>
            <a:ext cx="4894040" cy="736452"/>
          </a:xfrm>
        </p:spPr>
        <p:txBody>
          <a:bodyPr lIns="108247" rIns="108247" anchor="ctr">
            <a:normAutofit/>
          </a:bodyPr>
          <a:lstStyle>
            <a:lvl1pPr marL="0" indent="0">
              <a:buNone/>
              <a:defRPr sz="2400" b="0" cap="none" baseline="0">
                <a:solidFill>
                  <a:schemeClr val="bg1"/>
                </a:solidFill>
                <a:latin typeface="Segoe UI" panose="020B0502040204020203" pitchFamily="34" charset="0"/>
                <a:cs typeface="Segoe UI" panose="020B0502040204020203" pitchFamily="34" charset="0"/>
              </a:defRPr>
            </a:lvl1pPr>
            <a:lvl2pPr marL="541233" indent="0">
              <a:buNone/>
              <a:defRPr sz="2400" b="1"/>
            </a:lvl2pPr>
            <a:lvl3pPr marL="1082467" indent="0">
              <a:buNone/>
              <a:defRPr sz="2100" b="1"/>
            </a:lvl3pPr>
            <a:lvl4pPr marL="1623700" indent="0">
              <a:buNone/>
              <a:defRPr sz="1900" b="1"/>
            </a:lvl4pPr>
            <a:lvl5pPr marL="2164933" indent="0">
              <a:buNone/>
              <a:defRPr sz="1900" b="1"/>
            </a:lvl5pPr>
            <a:lvl6pPr marL="2706167" indent="0">
              <a:buNone/>
              <a:defRPr sz="1900" b="1"/>
            </a:lvl6pPr>
            <a:lvl7pPr marL="3247400" indent="0">
              <a:buNone/>
              <a:defRPr sz="1900" b="1"/>
            </a:lvl7pPr>
            <a:lvl8pPr marL="3788634" indent="0">
              <a:buNone/>
              <a:defRPr sz="1900" b="1"/>
            </a:lvl8pPr>
            <a:lvl9pPr marL="4329867" indent="0">
              <a:buNone/>
              <a:defRPr sz="1900" b="1"/>
            </a:lvl9pPr>
          </a:lstStyle>
          <a:p>
            <a:pPr lvl="0"/>
            <a:r>
              <a:rPr lang="en-US"/>
              <a:t>Click to edit master text styles</a:t>
            </a:r>
          </a:p>
        </p:txBody>
      </p:sp>
      <p:sp>
        <p:nvSpPr>
          <p:cNvPr id="4" name="Content Placeholder 3"/>
          <p:cNvSpPr>
            <a:spLocks noGrp="1"/>
          </p:cNvSpPr>
          <p:nvPr>
            <p:ph sz="half" idx="2"/>
          </p:nvPr>
        </p:nvSpPr>
        <p:spPr>
          <a:xfrm>
            <a:off x="1087565" y="2582933"/>
            <a:ext cx="4894040" cy="3287521"/>
          </a:xfrm>
        </p:spPr>
        <p:txBody>
          <a:bodyPr/>
          <a:lstStyle>
            <a:lvl2pPr>
              <a:defRPr spc="-30" baseline="0"/>
            </a:lvl2pPr>
            <a:lvl3pPr>
              <a:defRPr spc="-30" baseline="0"/>
            </a:lvl3pPr>
            <a:lvl4pPr>
              <a:defRPr spc="-30" baseline="0"/>
            </a:lvl4pPr>
            <a:lvl5pPr>
              <a:defRPr spc="-3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62866" y="1846480"/>
            <a:ext cx="4894040" cy="736452"/>
          </a:xfrm>
        </p:spPr>
        <p:txBody>
          <a:bodyPr lIns="108247" rIns="108247" anchor="ctr">
            <a:normAutofit/>
          </a:bodyPr>
          <a:lstStyle>
            <a:lvl1pPr marL="0" indent="0">
              <a:buNone/>
              <a:defRPr sz="2400" b="0" cap="none" baseline="0">
                <a:solidFill>
                  <a:schemeClr val="bg1"/>
                </a:solidFill>
                <a:latin typeface="Segoe UI" panose="020B0502040204020203" pitchFamily="34" charset="0"/>
                <a:cs typeface="Segoe UI" panose="020B0502040204020203" pitchFamily="34" charset="0"/>
              </a:defRPr>
            </a:lvl1pPr>
            <a:lvl2pPr marL="541233" indent="0">
              <a:buNone/>
              <a:defRPr sz="2400" b="1"/>
            </a:lvl2pPr>
            <a:lvl3pPr marL="1082467" indent="0">
              <a:buNone/>
              <a:defRPr sz="2100" b="1"/>
            </a:lvl3pPr>
            <a:lvl4pPr marL="1623700" indent="0">
              <a:buNone/>
              <a:defRPr sz="1900" b="1"/>
            </a:lvl4pPr>
            <a:lvl5pPr marL="2164933" indent="0">
              <a:buNone/>
              <a:defRPr sz="1900" b="1"/>
            </a:lvl5pPr>
            <a:lvl6pPr marL="2706167" indent="0">
              <a:buNone/>
              <a:defRPr sz="1900" b="1"/>
            </a:lvl6pPr>
            <a:lvl7pPr marL="3247400" indent="0">
              <a:buNone/>
              <a:defRPr sz="1900" b="1"/>
            </a:lvl7pPr>
            <a:lvl8pPr marL="3788634" indent="0">
              <a:buNone/>
              <a:defRPr sz="1900" b="1"/>
            </a:lvl8pPr>
            <a:lvl9pPr marL="4329867" indent="0">
              <a:buNone/>
              <a:defRPr sz="1900" b="1"/>
            </a:lvl9pPr>
          </a:lstStyle>
          <a:p>
            <a:pPr lvl="0"/>
            <a:r>
              <a:rPr lang="en-US"/>
              <a:t>Click to edit master text styles</a:t>
            </a:r>
          </a:p>
        </p:txBody>
      </p:sp>
      <p:sp>
        <p:nvSpPr>
          <p:cNvPr id="6" name="Content Placeholder 5"/>
          <p:cNvSpPr>
            <a:spLocks noGrp="1"/>
          </p:cNvSpPr>
          <p:nvPr>
            <p:ph sz="quarter" idx="4"/>
          </p:nvPr>
        </p:nvSpPr>
        <p:spPr>
          <a:xfrm>
            <a:off x="6162866" y="2582932"/>
            <a:ext cx="4894040" cy="3287521"/>
          </a:xfrm>
        </p:spPr>
        <p:txBody>
          <a:bodyPr/>
          <a:lstStyle>
            <a:lvl2pPr>
              <a:defRPr spc="-30" baseline="0"/>
            </a:lvl2pPr>
            <a:lvl3pPr>
              <a:defRPr spc="-30" baseline="0"/>
            </a:lvl3pPr>
            <a:lvl4pPr>
              <a:defRPr spc="-30" baseline="0"/>
            </a:lvl4pPr>
            <a:lvl5pPr>
              <a:defRPr spc="-3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p:cNvSpPr>
            <a:spLocks noGrp="1"/>
          </p:cNvSpPr>
          <p:nvPr>
            <p:ph type="sldNum" sz="quarter" idx="12"/>
          </p:nvPr>
        </p:nvSpPr>
        <p:spPr>
          <a:xfrm>
            <a:off x="7783446" y="6243014"/>
            <a:ext cx="1300408" cy="365210"/>
          </a:xfrm>
          <a:prstGeom prst="rect">
            <a:avLst/>
          </a:prstGeom>
        </p:spPr>
        <p:txBody>
          <a:bodyPr/>
          <a:lstStyle>
            <a:lvl1pPr>
              <a:defRPr sz="1400" spc="-100" baseline="0">
                <a:latin typeface="Segoe UI" panose="020B0502040204020203" pitchFamily="34" charset="0"/>
                <a:cs typeface="Segoe UI" panose="020B0502040204020203" pitchFamily="34" charset="0"/>
              </a:defRPr>
            </a:lvl1pPr>
          </a:lstStyle>
          <a:p>
            <a:fld id="{8053D3C8-E6C9-4D57-AD44-B9BB73B2C902}" type="slidenum">
              <a:rPr lang="en-AU" smtClean="0"/>
              <a:pPr/>
              <a:t>‹#›</a:t>
            </a:fld>
            <a:endParaRPr lang="en-AU"/>
          </a:p>
        </p:txBody>
      </p:sp>
    </p:spTree>
    <p:extLst>
      <p:ext uri="{BB962C8B-B14F-4D97-AF65-F5344CB8AC3E}">
        <p14:creationId xmlns:p14="http://schemas.microsoft.com/office/powerpoint/2010/main" val="106707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14924" cy="6859588"/>
          </a:xfrm>
          <a:prstGeom prst="rect">
            <a:avLst/>
          </a:prstGeom>
          <a:solidFill>
            <a:srgbClr val="57A7B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3152" y="594497"/>
            <a:ext cx="3172063" cy="2286529"/>
          </a:xfrm>
        </p:spPr>
        <p:txBody>
          <a:bodyPr anchor="b">
            <a:normAutofit/>
          </a:bodyPr>
          <a:lstStyle>
            <a:lvl1pPr>
              <a:defRPr sz="43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758095" y="731690"/>
            <a:ext cx="6434757" cy="5259017"/>
          </a:xfrm>
        </p:spPr>
        <p:txBody>
          <a:bodyPr/>
          <a:lstStyle>
            <a:lvl1pPr>
              <a:defRPr spc="-70" baseline="0"/>
            </a:lvl1pPr>
            <a:lvl2pPr>
              <a:defRPr spc="-70" baseline="0"/>
            </a:lvl2pPr>
            <a:lvl3pPr>
              <a:defRPr spc="-70" baseline="0"/>
            </a:lvl3pPr>
            <a:lvl4pPr>
              <a:defRPr spc="-70" baseline="0"/>
            </a:lvl4pPr>
            <a:lvl5pPr>
              <a:defRPr spc="-7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3152" y="2926758"/>
            <a:ext cx="3172063" cy="3379906"/>
          </a:xfrm>
        </p:spPr>
        <p:txBody>
          <a:bodyPr lIns="108247" rIns="108247">
            <a:normAutofit/>
          </a:bodyPr>
          <a:lstStyle>
            <a:lvl1pPr marL="0" indent="0">
              <a:buNone/>
              <a:defRPr sz="1800" spc="0">
                <a:solidFill>
                  <a:srgbClr val="FFFFFF"/>
                </a:solidFill>
              </a:defRPr>
            </a:lvl1pPr>
            <a:lvl2pPr marL="541233" indent="0">
              <a:buNone/>
              <a:defRPr sz="1400"/>
            </a:lvl2pPr>
            <a:lvl3pPr marL="1082467" indent="0">
              <a:buNone/>
              <a:defRPr sz="1200"/>
            </a:lvl3pPr>
            <a:lvl4pPr marL="1623700" indent="0">
              <a:buNone/>
              <a:defRPr sz="1100"/>
            </a:lvl4pPr>
            <a:lvl5pPr marL="2164933" indent="0">
              <a:buNone/>
              <a:defRPr sz="1100"/>
            </a:lvl5pPr>
            <a:lvl6pPr marL="2706167" indent="0">
              <a:buNone/>
              <a:defRPr sz="1100"/>
            </a:lvl6pPr>
            <a:lvl7pPr marL="3247400" indent="0">
              <a:buNone/>
              <a:defRPr sz="1100"/>
            </a:lvl7pPr>
            <a:lvl8pPr marL="3788634" indent="0">
              <a:buNone/>
              <a:defRPr sz="1100"/>
            </a:lvl8pPr>
            <a:lvl9pPr marL="4329867" indent="0">
              <a:buNone/>
              <a:defRPr sz="1100"/>
            </a:lvl9pPr>
          </a:lstStyle>
          <a:p>
            <a:pPr lvl="0"/>
            <a:r>
              <a:rPr lang="en-US"/>
              <a:t>Click to edit Master text styles</a:t>
            </a:r>
          </a:p>
        </p:txBody>
      </p:sp>
    </p:spTree>
    <p:extLst>
      <p:ext uri="{BB962C8B-B14F-4D97-AF65-F5344CB8AC3E}">
        <p14:creationId xmlns:p14="http://schemas.microsoft.com/office/powerpoint/2010/main" val="678871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000"/>
            </a:lvl1pPr>
          </a:lstStyle>
          <a:p>
            <a:r>
              <a:rPr lang="en-US"/>
              <a:t>Click to edit Master title style</a:t>
            </a:r>
          </a:p>
        </p:txBody>
      </p:sp>
      <p:sp>
        <p:nvSpPr>
          <p:cNvPr id="8" name="Slide Number Placeholder 5"/>
          <p:cNvSpPr>
            <a:spLocks noGrp="1"/>
          </p:cNvSpPr>
          <p:nvPr>
            <p:ph type="sldNum" sz="quarter" idx="12"/>
          </p:nvPr>
        </p:nvSpPr>
        <p:spPr>
          <a:xfrm>
            <a:off x="7783446" y="6243014"/>
            <a:ext cx="1300408" cy="365210"/>
          </a:xfrm>
          <a:prstGeom prst="rect">
            <a:avLst/>
          </a:prstGeom>
        </p:spPr>
        <p:txBody>
          <a:bodyPr/>
          <a:lstStyle>
            <a:lvl1pPr>
              <a:defRPr sz="1400" spc="-100" baseline="0">
                <a:latin typeface="Segoe UI" panose="020B0502040204020203" pitchFamily="34" charset="0"/>
                <a:cs typeface="Segoe UI" panose="020B0502040204020203" pitchFamily="34" charset="0"/>
              </a:defRPr>
            </a:lvl1pPr>
          </a:lstStyle>
          <a:p>
            <a:fld id="{8053D3C8-E6C9-4D57-AD44-B9BB73B2C902}" type="slidenum">
              <a:rPr lang="en-AU" smtClean="0"/>
              <a:pPr/>
              <a:t>‹#›</a:t>
            </a:fld>
            <a:endParaRPr lang="en-AU"/>
          </a:p>
        </p:txBody>
      </p:sp>
    </p:spTree>
    <p:extLst>
      <p:ext uri="{BB962C8B-B14F-4D97-AF65-F5344CB8AC3E}">
        <p14:creationId xmlns:p14="http://schemas.microsoft.com/office/powerpoint/2010/main" val="3730525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000"/>
            </a:lvl1pPr>
          </a:lstStyle>
          <a:p>
            <a:r>
              <a:rPr lang="en-US"/>
              <a:t>Click to edit Master title style</a:t>
            </a:r>
            <a:endParaRPr lang="en-AU"/>
          </a:p>
        </p:txBody>
      </p:sp>
      <p:sp>
        <p:nvSpPr>
          <p:cNvPr id="8" name="Slide Number Placeholder 5"/>
          <p:cNvSpPr>
            <a:spLocks noGrp="1"/>
          </p:cNvSpPr>
          <p:nvPr>
            <p:ph type="sldNum" sz="quarter" idx="12"/>
          </p:nvPr>
        </p:nvSpPr>
        <p:spPr>
          <a:xfrm>
            <a:off x="7783446" y="6243014"/>
            <a:ext cx="1300408" cy="365210"/>
          </a:xfrm>
          <a:prstGeom prst="rect">
            <a:avLst/>
          </a:prstGeom>
        </p:spPr>
        <p:txBody>
          <a:bodyPr/>
          <a:lstStyle>
            <a:lvl1pPr>
              <a:defRPr sz="1400" spc="-100" baseline="0">
                <a:latin typeface="Segoe UI" panose="020B0502040204020203" pitchFamily="34" charset="0"/>
                <a:cs typeface="Segoe UI" panose="020B0502040204020203" pitchFamily="34" charset="0"/>
              </a:defRPr>
            </a:lvl1pPr>
          </a:lstStyle>
          <a:p>
            <a:fld id="{8053D3C8-E6C9-4D57-AD44-B9BB73B2C902}" type="slidenum">
              <a:rPr lang="en-AU" smtClean="0"/>
              <a:pPr/>
              <a:t>‹#›</a:t>
            </a:fld>
            <a:endParaRPr lang="en-AU"/>
          </a:p>
        </p:txBody>
      </p:sp>
    </p:spTree>
    <p:extLst>
      <p:ext uri="{BB962C8B-B14F-4D97-AF65-F5344CB8AC3E}">
        <p14:creationId xmlns:p14="http://schemas.microsoft.com/office/powerpoint/2010/main" val="1552214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000"/>
            </a:lvl1pPr>
          </a:lstStyle>
          <a:p>
            <a:r>
              <a:rPr lang="en-US"/>
              <a:t>Click to edit Master title style</a:t>
            </a:r>
          </a:p>
        </p:txBody>
      </p:sp>
      <p:sp>
        <p:nvSpPr>
          <p:cNvPr id="3" name="Vertical Text Placeholder 2"/>
          <p:cNvSpPr>
            <a:spLocks noGrp="1"/>
          </p:cNvSpPr>
          <p:nvPr>
            <p:ph type="body" orient="vert" idx="1"/>
          </p:nvPr>
        </p:nvSpPr>
        <p:spPr>
          <a:xfrm>
            <a:off x="1087565" y="1846161"/>
            <a:ext cx="8116593" cy="4024292"/>
          </a:xfrm>
        </p:spPr>
        <p:txBody>
          <a:bodyPr vert="eaVert" lIns="54123" tIns="0" rIns="54123" bIns="0"/>
          <a:lstStyle>
            <a:lvl2pPr>
              <a:defRPr spc="-30" baseline="0"/>
            </a:lvl2pPr>
            <a:lvl3pPr>
              <a:defRPr spc="-30" baseline="0"/>
            </a:lvl3pPr>
            <a:lvl4pPr>
              <a:defRPr spc="-30" baseline="0"/>
            </a:lvl4pPr>
            <a:lvl5pPr>
              <a:defRPr spc="-3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a:xfrm>
            <a:off x="7783446" y="6243014"/>
            <a:ext cx="1300408" cy="365210"/>
          </a:xfrm>
          <a:prstGeom prst="rect">
            <a:avLst/>
          </a:prstGeom>
        </p:spPr>
        <p:txBody>
          <a:bodyPr/>
          <a:lstStyle>
            <a:lvl1pPr>
              <a:defRPr sz="1400" spc="-100" baseline="0">
                <a:latin typeface="Segoe UI" panose="020B0502040204020203" pitchFamily="34" charset="0"/>
                <a:cs typeface="Segoe UI" panose="020B0502040204020203" pitchFamily="34" charset="0"/>
              </a:defRPr>
            </a:lvl1pPr>
          </a:lstStyle>
          <a:p>
            <a:fld id="{8053D3C8-E6C9-4D57-AD44-B9BB73B2C902}" type="slidenum">
              <a:rPr lang="en-AU" smtClean="0"/>
              <a:pPr/>
              <a:t>‹#›</a:t>
            </a:fld>
            <a:endParaRPr lang="en-AU"/>
          </a:p>
        </p:txBody>
      </p:sp>
    </p:spTree>
    <p:extLst>
      <p:ext uri="{BB962C8B-B14F-4D97-AF65-F5344CB8AC3E}">
        <p14:creationId xmlns:p14="http://schemas.microsoft.com/office/powerpoint/2010/main" val="1093630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7649" y="412397"/>
            <a:ext cx="2605623" cy="5761232"/>
          </a:xfrm>
        </p:spPr>
        <p:txBody>
          <a:bodyPr vert="eaVert">
            <a:normAutofit/>
          </a:bodyPr>
          <a:lstStyle>
            <a:lvl1pPr>
              <a:defRPr sz="5000">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a:xfrm>
            <a:off x="830779" y="412397"/>
            <a:ext cx="7665819" cy="5761232"/>
          </a:xfrm>
        </p:spPr>
        <p:txBody>
          <a:bodyPr vert="eaVert" lIns="54123" tIns="0" rIns="54123" bIns="0"/>
          <a:lstStyle>
            <a:lvl1pPr>
              <a:defRPr>
                <a:solidFill>
                  <a:schemeClr val="tx1"/>
                </a:solidFill>
              </a:defRPr>
            </a:lvl1pPr>
            <a:lvl2pPr>
              <a:defRPr spc="-30" baseline="0">
                <a:solidFill>
                  <a:schemeClr val="tx1"/>
                </a:solidFill>
              </a:defRPr>
            </a:lvl2pPr>
            <a:lvl3pPr>
              <a:defRPr spc="-30" baseline="0">
                <a:solidFill>
                  <a:schemeClr val="tx1"/>
                </a:solidFill>
              </a:defRPr>
            </a:lvl3pPr>
            <a:lvl4pPr>
              <a:defRPr spc="-30" baseline="0">
                <a:solidFill>
                  <a:schemeClr val="tx1"/>
                </a:solidFill>
              </a:defRPr>
            </a:lvl4pPr>
            <a:lvl5pPr>
              <a:defRPr spc="-3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D5AEE827-CCFB-96B4-A473-77F89465B4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72704" y="4967226"/>
            <a:ext cx="2206964" cy="752965"/>
          </a:xfrm>
          <a:prstGeom prst="rect">
            <a:avLst/>
          </a:prstGeom>
        </p:spPr>
      </p:pic>
      <p:pic>
        <p:nvPicPr>
          <p:cNvPr id="6" name="Picture 5">
            <a:extLst>
              <a:ext uri="{FF2B5EF4-FFF2-40B4-BE49-F238E27FC236}">
                <a16:creationId xmlns:a16="http://schemas.microsoft.com/office/drawing/2014/main" id="{549E4F2A-D92B-D9B7-DDC4-AC1F627E1F7B}"/>
              </a:ext>
            </a:extLst>
          </p:cNvPr>
          <p:cNvPicPr>
            <a:picLocks noChangeAspect="1"/>
          </p:cNvPicPr>
          <p:nvPr userDrawn="1"/>
        </p:nvPicPr>
        <p:blipFill>
          <a:blip r:embed="rId3"/>
          <a:stretch>
            <a:fillRect/>
          </a:stretch>
        </p:blipFill>
        <p:spPr>
          <a:xfrm rot="5400000">
            <a:off x="7731829" y="6399147"/>
            <a:ext cx="7137887" cy="2367157"/>
          </a:xfrm>
          <a:prstGeom prst="rect">
            <a:avLst/>
          </a:prstGeom>
        </p:spPr>
      </p:pic>
    </p:spTree>
    <p:extLst>
      <p:ext uri="{BB962C8B-B14F-4D97-AF65-F5344CB8AC3E}">
        <p14:creationId xmlns:p14="http://schemas.microsoft.com/office/powerpoint/2010/main" val="2246377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Cover Page">
    <p:spTree>
      <p:nvGrpSpPr>
        <p:cNvPr id="1" name=""/>
        <p:cNvGrpSpPr/>
        <p:nvPr/>
      </p:nvGrpSpPr>
      <p:grpSpPr>
        <a:xfrm>
          <a:off x="0" y="0"/>
          <a:ext cx="0" cy="0"/>
          <a:chOff x="0" y="0"/>
          <a:chExt cx="0" cy="0"/>
        </a:xfrm>
      </p:grpSpPr>
      <p:sp>
        <p:nvSpPr>
          <p:cNvPr id="8" name="Rectangle 7"/>
          <p:cNvSpPr/>
          <p:nvPr userDrawn="1"/>
        </p:nvSpPr>
        <p:spPr>
          <a:xfrm>
            <a:off x="-100032" y="-87280"/>
            <a:ext cx="12295142" cy="7021513"/>
          </a:xfrm>
          <a:prstGeom prst="rect">
            <a:avLst/>
          </a:prstGeom>
          <a:solidFill>
            <a:srgbClr val="FF336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87565" y="2313992"/>
            <a:ext cx="10024097" cy="1539551"/>
          </a:xfrm>
        </p:spPr>
        <p:txBody>
          <a:bodyPr tIns="0" bIns="0" anchor="b">
            <a:noAutofit/>
          </a:bodyPr>
          <a:lstStyle>
            <a:lvl1pPr>
              <a:defRPr sz="60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87565" y="4385388"/>
            <a:ext cx="10023719" cy="835025"/>
          </a:xfrm>
        </p:spPr>
        <p:txBody>
          <a:bodyPr lIns="108247" tIns="0" rIns="108247" bIns="0">
            <a:normAutofit/>
          </a:bodyPr>
          <a:lstStyle>
            <a:lvl1pPr marL="0" indent="0">
              <a:spcBef>
                <a:spcPts val="0"/>
              </a:spcBef>
              <a:spcAft>
                <a:spcPts val="710"/>
              </a:spcAft>
              <a:buNone/>
              <a:defRPr sz="3600">
                <a:solidFill>
                  <a:srgbClr val="FFFFFF"/>
                </a:solidFill>
              </a:defRPr>
            </a:lvl1pPr>
            <a:lvl2pPr marL="541233" indent="0">
              <a:buNone/>
              <a:defRPr sz="1400"/>
            </a:lvl2pPr>
            <a:lvl3pPr marL="1082467" indent="0">
              <a:buNone/>
              <a:defRPr sz="1200"/>
            </a:lvl3pPr>
            <a:lvl4pPr marL="1623700" indent="0">
              <a:buNone/>
              <a:defRPr sz="1100"/>
            </a:lvl4pPr>
            <a:lvl5pPr marL="2164933" indent="0">
              <a:buNone/>
              <a:defRPr sz="1100"/>
            </a:lvl5pPr>
            <a:lvl6pPr marL="2706167" indent="0">
              <a:buNone/>
              <a:defRPr sz="1100"/>
            </a:lvl6pPr>
            <a:lvl7pPr marL="3247400" indent="0">
              <a:buNone/>
              <a:defRPr sz="1100"/>
            </a:lvl7pPr>
            <a:lvl8pPr marL="3788634" indent="0">
              <a:buNone/>
              <a:defRPr sz="1100"/>
            </a:lvl8pPr>
            <a:lvl9pPr marL="4329867" indent="0">
              <a:buNone/>
              <a:defRPr sz="1100"/>
            </a:lvl9pPr>
          </a:lstStyle>
          <a:p>
            <a:pPr lvl="0"/>
            <a:r>
              <a:rPr lang="en-US"/>
              <a:t>Click to edit Master text styles</a:t>
            </a:r>
          </a:p>
        </p:txBody>
      </p:sp>
      <p:sp>
        <p:nvSpPr>
          <p:cNvPr id="5" name="Text Placeholder 3"/>
          <p:cNvSpPr>
            <a:spLocks noGrp="1"/>
          </p:cNvSpPr>
          <p:nvPr>
            <p:ph type="body" sz="half" idx="10" hasCustomPrompt="1"/>
          </p:nvPr>
        </p:nvSpPr>
        <p:spPr>
          <a:xfrm>
            <a:off x="362889" y="243638"/>
            <a:ext cx="2091062" cy="594498"/>
          </a:xfrm>
        </p:spPr>
        <p:txBody>
          <a:bodyPr lIns="108247" tIns="0" rIns="108247" bIns="0">
            <a:normAutofit/>
          </a:bodyPr>
          <a:lstStyle>
            <a:lvl1pPr marL="0" indent="0">
              <a:spcBef>
                <a:spcPts val="0"/>
              </a:spcBef>
              <a:spcAft>
                <a:spcPts val="710"/>
              </a:spcAft>
              <a:buNone/>
              <a:defRPr sz="1500" baseline="0">
                <a:solidFill>
                  <a:srgbClr val="FFFFFF"/>
                </a:solidFill>
              </a:defRPr>
            </a:lvl1pPr>
            <a:lvl2pPr marL="541233" indent="0">
              <a:buNone/>
              <a:defRPr sz="1400"/>
            </a:lvl2pPr>
            <a:lvl3pPr marL="1082467" indent="0">
              <a:buNone/>
              <a:defRPr sz="1200"/>
            </a:lvl3pPr>
            <a:lvl4pPr marL="1623700" indent="0">
              <a:buNone/>
              <a:defRPr sz="1100"/>
            </a:lvl4pPr>
            <a:lvl5pPr marL="2164933" indent="0">
              <a:buNone/>
              <a:defRPr sz="1100"/>
            </a:lvl5pPr>
            <a:lvl6pPr marL="2706167" indent="0">
              <a:buNone/>
              <a:defRPr sz="1100"/>
            </a:lvl6pPr>
            <a:lvl7pPr marL="3247400" indent="0">
              <a:buNone/>
              <a:defRPr sz="1100"/>
            </a:lvl7pPr>
            <a:lvl8pPr marL="3788634" indent="0">
              <a:buNone/>
              <a:defRPr sz="1100"/>
            </a:lvl8pPr>
            <a:lvl9pPr marL="4329867" indent="0">
              <a:buNone/>
              <a:defRPr sz="1100"/>
            </a:lvl9pPr>
          </a:lstStyle>
          <a:p>
            <a:pPr lvl="0"/>
            <a:r>
              <a:rPr lang="en-US"/>
              <a:t>Title Slide</a:t>
            </a:r>
          </a:p>
        </p:txBody>
      </p:sp>
      <p:pic>
        <p:nvPicPr>
          <p:cNvPr id="3" name="Picture 2">
            <a:extLst>
              <a:ext uri="{FF2B5EF4-FFF2-40B4-BE49-F238E27FC236}">
                <a16:creationId xmlns:a16="http://schemas.microsoft.com/office/drawing/2014/main" id="{265B2BD8-A8BD-DFD5-87A3-D3C1220214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3762" y="6017347"/>
            <a:ext cx="1576589" cy="537895"/>
          </a:xfrm>
          <a:prstGeom prst="rect">
            <a:avLst/>
          </a:prstGeom>
        </p:spPr>
      </p:pic>
    </p:spTree>
    <p:extLst>
      <p:ext uri="{BB962C8B-B14F-4D97-AF65-F5344CB8AC3E}">
        <p14:creationId xmlns:p14="http://schemas.microsoft.com/office/powerpoint/2010/main" val="34878648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06"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Colour Block Insert Page 1">
    <p:spTree>
      <p:nvGrpSpPr>
        <p:cNvPr id="1" name=""/>
        <p:cNvGrpSpPr/>
        <p:nvPr/>
      </p:nvGrpSpPr>
      <p:grpSpPr>
        <a:xfrm>
          <a:off x="0" y="0"/>
          <a:ext cx="0" cy="0"/>
          <a:chOff x="0" y="0"/>
          <a:chExt cx="0" cy="0"/>
        </a:xfrm>
      </p:grpSpPr>
      <p:sp>
        <p:nvSpPr>
          <p:cNvPr id="8" name="Rectangle 7"/>
          <p:cNvSpPr/>
          <p:nvPr userDrawn="1"/>
        </p:nvSpPr>
        <p:spPr>
          <a:xfrm>
            <a:off x="-100032" y="-87280"/>
            <a:ext cx="12295142" cy="7021513"/>
          </a:xfrm>
          <a:prstGeom prst="rect">
            <a:avLst/>
          </a:prstGeom>
          <a:solidFill>
            <a:srgbClr val="FF809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87565" y="3579014"/>
            <a:ext cx="10024097" cy="823151"/>
          </a:xfrm>
        </p:spPr>
        <p:txBody>
          <a:bodyPr tIns="0" bIns="0" anchor="b">
            <a:noAutofit/>
          </a:bodyPr>
          <a:lstStyle>
            <a:lvl1pPr>
              <a:defRPr sz="43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87565" y="4625915"/>
            <a:ext cx="10023719" cy="594498"/>
          </a:xfrm>
        </p:spPr>
        <p:txBody>
          <a:bodyPr lIns="108247" tIns="0" rIns="108247" bIns="0">
            <a:normAutofit/>
          </a:bodyPr>
          <a:lstStyle>
            <a:lvl1pPr marL="0" indent="0">
              <a:spcBef>
                <a:spcPts val="0"/>
              </a:spcBef>
              <a:spcAft>
                <a:spcPts val="710"/>
              </a:spcAft>
              <a:buNone/>
              <a:defRPr sz="2800">
                <a:solidFill>
                  <a:srgbClr val="FFFFFF"/>
                </a:solidFill>
              </a:defRPr>
            </a:lvl1pPr>
            <a:lvl2pPr marL="541233" indent="0">
              <a:buNone/>
              <a:defRPr sz="1400"/>
            </a:lvl2pPr>
            <a:lvl3pPr marL="1082467" indent="0">
              <a:buNone/>
              <a:defRPr sz="1200"/>
            </a:lvl3pPr>
            <a:lvl4pPr marL="1623700" indent="0">
              <a:buNone/>
              <a:defRPr sz="1100"/>
            </a:lvl4pPr>
            <a:lvl5pPr marL="2164933" indent="0">
              <a:buNone/>
              <a:defRPr sz="1100"/>
            </a:lvl5pPr>
            <a:lvl6pPr marL="2706167" indent="0">
              <a:buNone/>
              <a:defRPr sz="1100"/>
            </a:lvl6pPr>
            <a:lvl7pPr marL="3247400" indent="0">
              <a:buNone/>
              <a:defRPr sz="1100"/>
            </a:lvl7pPr>
            <a:lvl8pPr marL="3788634" indent="0">
              <a:buNone/>
              <a:defRPr sz="1100"/>
            </a:lvl8pPr>
            <a:lvl9pPr marL="4329867" indent="0">
              <a:buNone/>
              <a:defRPr sz="1100"/>
            </a:lvl9pPr>
          </a:lstStyle>
          <a:p>
            <a:pPr lvl="0"/>
            <a:r>
              <a:rPr lang="en-US"/>
              <a:t>Click to edit Master text styles</a:t>
            </a:r>
          </a:p>
        </p:txBody>
      </p:sp>
      <p:sp>
        <p:nvSpPr>
          <p:cNvPr id="5" name="Text Placeholder 3"/>
          <p:cNvSpPr>
            <a:spLocks noGrp="1"/>
          </p:cNvSpPr>
          <p:nvPr>
            <p:ph type="body" sz="half" idx="10" hasCustomPrompt="1"/>
          </p:nvPr>
        </p:nvSpPr>
        <p:spPr>
          <a:xfrm>
            <a:off x="362888" y="243638"/>
            <a:ext cx="2772197" cy="594498"/>
          </a:xfrm>
        </p:spPr>
        <p:txBody>
          <a:bodyPr lIns="108247" tIns="0" rIns="108247" bIns="0">
            <a:normAutofit/>
          </a:bodyPr>
          <a:lstStyle>
            <a:lvl1pPr marL="0" indent="0">
              <a:spcBef>
                <a:spcPts val="0"/>
              </a:spcBef>
              <a:spcAft>
                <a:spcPts val="710"/>
              </a:spcAft>
              <a:buNone/>
              <a:defRPr sz="1500" baseline="0">
                <a:solidFill>
                  <a:srgbClr val="FFFFFF"/>
                </a:solidFill>
              </a:defRPr>
            </a:lvl1pPr>
            <a:lvl2pPr marL="541233" indent="0">
              <a:buNone/>
              <a:defRPr sz="1400"/>
            </a:lvl2pPr>
            <a:lvl3pPr marL="1082467" indent="0">
              <a:buNone/>
              <a:defRPr sz="1200"/>
            </a:lvl3pPr>
            <a:lvl4pPr marL="1623700" indent="0">
              <a:buNone/>
              <a:defRPr sz="1100"/>
            </a:lvl4pPr>
            <a:lvl5pPr marL="2164933" indent="0">
              <a:buNone/>
              <a:defRPr sz="1100"/>
            </a:lvl5pPr>
            <a:lvl6pPr marL="2706167" indent="0">
              <a:buNone/>
              <a:defRPr sz="1100"/>
            </a:lvl6pPr>
            <a:lvl7pPr marL="3247400" indent="0">
              <a:buNone/>
              <a:defRPr sz="1100"/>
            </a:lvl7pPr>
            <a:lvl8pPr marL="3788634" indent="0">
              <a:buNone/>
              <a:defRPr sz="1100"/>
            </a:lvl8pPr>
            <a:lvl9pPr marL="4329867" indent="0">
              <a:buNone/>
              <a:defRPr sz="1100"/>
            </a:lvl9pPr>
          </a:lstStyle>
          <a:p>
            <a:pPr lvl="0"/>
            <a:r>
              <a:rPr lang="en-US" err="1"/>
              <a:t>Colour</a:t>
            </a:r>
            <a:r>
              <a:rPr lang="en-US"/>
              <a:t> Block Section Insert Blue 1</a:t>
            </a:r>
          </a:p>
        </p:txBody>
      </p:sp>
      <p:pic>
        <p:nvPicPr>
          <p:cNvPr id="3" name="Picture 2">
            <a:extLst>
              <a:ext uri="{FF2B5EF4-FFF2-40B4-BE49-F238E27FC236}">
                <a16:creationId xmlns:a16="http://schemas.microsoft.com/office/drawing/2014/main" id="{513E47E2-D2C9-F4EB-5075-3B1189FF24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3762" y="6017347"/>
            <a:ext cx="1576589" cy="537895"/>
          </a:xfrm>
          <a:prstGeom prst="rect">
            <a:avLst/>
          </a:prstGeom>
        </p:spPr>
      </p:pic>
    </p:spTree>
    <p:extLst>
      <p:ext uri="{BB962C8B-B14F-4D97-AF65-F5344CB8AC3E}">
        <p14:creationId xmlns:p14="http://schemas.microsoft.com/office/powerpoint/2010/main" val="6215075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5_Colour Block Insert Page 3">
    <p:spTree>
      <p:nvGrpSpPr>
        <p:cNvPr id="1" name=""/>
        <p:cNvGrpSpPr/>
        <p:nvPr/>
      </p:nvGrpSpPr>
      <p:grpSpPr>
        <a:xfrm>
          <a:off x="0" y="0"/>
          <a:ext cx="0" cy="0"/>
          <a:chOff x="0" y="0"/>
          <a:chExt cx="0" cy="0"/>
        </a:xfrm>
      </p:grpSpPr>
      <p:sp>
        <p:nvSpPr>
          <p:cNvPr id="9" name="Rectangle 8"/>
          <p:cNvSpPr/>
          <p:nvPr userDrawn="1"/>
        </p:nvSpPr>
        <p:spPr>
          <a:xfrm>
            <a:off x="-100032" y="-87280"/>
            <a:ext cx="12295142" cy="7021513"/>
          </a:xfrm>
          <a:prstGeom prst="rect">
            <a:avLst/>
          </a:prstGeom>
          <a:solidFill>
            <a:srgbClr val="9B255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
          <p:cNvSpPr>
            <a:spLocks noGrp="1"/>
          </p:cNvSpPr>
          <p:nvPr>
            <p:ph type="title"/>
          </p:nvPr>
        </p:nvSpPr>
        <p:spPr>
          <a:xfrm>
            <a:off x="1087565" y="3579014"/>
            <a:ext cx="10024097" cy="823151"/>
          </a:xfrm>
        </p:spPr>
        <p:txBody>
          <a:bodyPr tIns="0" bIns="0" anchor="b">
            <a:noAutofit/>
          </a:bodyPr>
          <a:lstStyle>
            <a:lvl1pPr>
              <a:defRPr sz="4300" b="0">
                <a:solidFill>
                  <a:srgbClr val="FFFFFF"/>
                </a:solidFill>
              </a:defRPr>
            </a:lvl1pPr>
          </a:lstStyle>
          <a:p>
            <a:r>
              <a:rPr lang="en-US"/>
              <a:t>Click to edit Master title style</a:t>
            </a:r>
          </a:p>
        </p:txBody>
      </p:sp>
      <p:sp>
        <p:nvSpPr>
          <p:cNvPr id="7" name="Text Placeholder 3"/>
          <p:cNvSpPr>
            <a:spLocks noGrp="1"/>
          </p:cNvSpPr>
          <p:nvPr>
            <p:ph type="body" sz="half" idx="2"/>
          </p:nvPr>
        </p:nvSpPr>
        <p:spPr>
          <a:xfrm>
            <a:off x="1087565" y="4625915"/>
            <a:ext cx="10023719" cy="594498"/>
          </a:xfrm>
        </p:spPr>
        <p:txBody>
          <a:bodyPr lIns="108247" tIns="0" rIns="108247" bIns="0">
            <a:normAutofit/>
          </a:bodyPr>
          <a:lstStyle>
            <a:lvl1pPr marL="0" indent="0">
              <a:spcBef>
                <a:spcPts val="0"/>
              </a:spcBef>
              <a:spcAft>
                <a:spcPts val="710"/>
              </a:spcAft>
              <a:buNone/>
              <a:defRPr sz="2800">
                <a:solidFill>
                  <a:srgbClr val="FFFFFF"/>
                </a:solidFill>
              </a:defRPr>
            </a:lvl1pPr>
            <a:lvl2pPr marL="541233" indent="0">
              <a:buNone/>
              <a:defRPr sz="1400"/>
            </a:lvl2pPr>
            <a:lvl3pPr marL="1082467" indent="0">
              <a:buNone/>
              <a:defRPr sz="1200"/>
            </a:lvl3pPr>
            <a:lvl4pPr marL="1623700" indent="0">
              <a:buNone/>
              <a:defRPr sz="1100"/>
            </a:lvl4pPr>
            <a:lvl5pPr marL="2164933" indent="0">
              <a:buNone/>
              <a:defRPr sz="1100"/>
            </a:lvl5pPr>
            <a:lvl6pPr marL="2706167" indent="0">
              <a:buNone/>
              <a:defRPr sz="1100"/>
            </a:lvl6pPr>
            <a:lvl7pPr marL="3247400" indent="0">
              <a:buNone/>
              <a:defRPr sz="1100"/>
            </a:lvl7pPr>
            <a:lvl8pPr marL="3788634" indent="0">
              <a:buNone/>
              <a:defRPr sz="1100"/>
            </a:lvl8pPr>
            <a:lvl9pPr marL="4329867" indent="0">
              <a:buNone/>
              <a:defRPr sz="1100"/>
            </a:lvl9pPr>
          </a:lstStyle>
          <a:p>
            <a:pPr lvl="0"/>
            <a:r>
              <a:rPr lang="en-US"/>
              <a:t>Click to edit Master text styles</a:t>
            </a:r>
          </a:p>
        </p:txBody>
      </p:sp>
      <p:sp>
        <p:nvSpPr>
          <p:cNvPr id="10" name="Text Placeholder 3"/>
          <p:cNvSpPr>
            <a:spLocks noGrp="1"/>
          </p:cNvSpPr>
          <p:nvPr>
            <p:ph type="body" sz="half" idx="10" hasCustomPrompt="1"/>
          </p:nvPr>
        </p:nvSpPr>
        <p:spPr>
          <a:xfrm>
            <a:off x="362888" y="243638"/>
            <a:ext cx="3164083" cy="594498"/>
          </a:xfrm>
        </p:spPr>
        <p:txBody>
          <a:bodyPr lIns="108247" tIns="0" rIns="108247" bIns="0">
            <a:normAutofit/>
          </a:bodyPr>
          <a:lstStyle>
            <a:lvl1pPr marL="0" indent="0">
              <a:spcBef>
                <a:spcPts val="0"/>
              </a:spcBef>
              <a:spcAft>
                <a:spcPts val="710"/>
              </a:spcAft>
              <a:buNone/>
              <a:defRPr sz="1500" baseline="0">
                <a:solidFill>
                  <a:srgbClr val="FFFFFF"/>
                </a:solidFill>
              </a:defRPr>
            </a:lvl1pPr>
            <a:lvl2pPr marL="541233" indent="0">
              <a:buNone/>
              <a:defRPr sz="1400"/>
            </a:lvl2pPr>
            <a:lvl3pPr marL="1082467" indent="0">
              <a:buNone/>
              <a:defRPr sz="1200"/>
            </a:lvl3pPr>
            <a:lvl4pPr marL="1623700" indent="0">
              <a:buNone/>
              <a:defRPr sz="1100"/>
            </a:lvl4pPr>
            <a:lvl5pPr marL="2164933" indent="0">
              <a:buNone/>
              <a:defRPr sz="1100"/>
            </a:lvl5pPr>
            <a:lvl6pPr marL="2706167" indent="0">
              <a:buNone/>
              <a:defRPr sz="1100"/>
            </a:lvl6pPr>
            <a:lvl7pPr marL="3247400" indent="0">
              <a:buNone/>
              <a:defRPr sz="1100"/>
            </a:lvl7pPr>
            <a:lvl8pPr marL="3788634" indent="0">
              <a:buNone/>
              <a:defRPr sz="1100"/>
            </a:lvl8pPr>
            <a:lvl9pPr marL="4329867" indent="0">
              <a:buNone/>
              <a:defRPr sz="1100"/>
            </a:lvl9pPr>
          </a:lstStyle>
          <a:p>
            <a:pPr lvl="0"/>
            <a:r>
              <a:rPr lang="en-US" err="1"/>
              <a:t>Colour</a:t>
            </a:r>
            <a:r>
              <a:rPr lang="en-US"/>
              <a:t> Block Section Insert Burgundy 1</a:t>
            </a:r>
          </a:p>
        </p:txBody>
      </p:sp>
      <p:pic>
        <p:nvPicPr>
          <p:cNvPr id="2" name="Picture 1">
            <a:extLst>
              <a:ext uri="{FF2B5EF4-FFF2-40B4-BE49-F238E27FC236}">
                <a16:creationId xmlns:a16="http://schemas.microsoft.com/office/drawing/2014/main" id="{3EBDB083-2211-CB4E-4C09-0E9B782CD1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3762" y="6017347"/>
            <a:ext cx="1576589" cy="537895"/>
          </a:xfrm>
          <a:prstGeom prst="rect">
            <a:avLst/>
          </a:prstGeom>
        </p:spPr>
      </p:pic>
    </p:spTree>
    <p:extLst>
      <p:ext uri="{BB962C8B-B14F-4D97-AF65-F5344CB8AC3E}">
        <p14:creationId xmlns:p14="http://schemas.microsoft.com/office/powerpoint/2010/main" val="1657434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Colour Block Insert Page 1">
    <p:spTree>
      <p:nvGrpSpPr>
        <p:cNvPr id="1" name=""/>
        <p:cNvGrpSpPr/>
        <p:nvPr/>
      </p:nvGrpSpPr>
      <p:grpSpPr>
        <a:xfrm>
          <a:off x="0" y="0"/>
          <a:ext cx="0" cy="0"/>
          <a:chOff x="0" y="0"/>
          <a:chExt cx="0" cy="0"/>
        </a:xfrm>
      </p:grpSpPr>
      <p:sp>
        <p:nvSpPr>
          <p:cNvPr id="8" name="Rectangle 7"/>
          <p:cNvSpPr/>
          <p:nvPr/>
        </p:nvSpPr>
        <p:spPr>
          <a:xfrm>
            <a:off x="-100032" y="-87280"/>
            <a:ext cx="12295142" cy="7021513"/>
          </a:xfrm>
          <a:prstGeom prst="rect">
            <a:avLst/>
          </a:prstGeom>
          <a:solidFill>
            <a:srgbClr val="0E78D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p:cNvSpPr>
            <a:spLocks noGrp="1"/>
          </p:cNvSpPr>
          <p:nvPr>
            <p:ph type="title"/>
          </p:nvPr>
        </p:nvSpPr>
        <p:spPr>
          <a:xfrm>
            <a:off x="1087565" y="3579014"/>
            <a:ext cx="10024097" cy="823151"/>
          </a:xfrm>
        </p:spPr>
        <p:txBody>
          <a:bodyPr tIns="0" bIns="0" anchor="b">
            <a:noAutofit/>
          </a:bodyPr>
          <a:lstStyle>
            <a:lvl1pPr>
              <a:defRPr sz="43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87565" y="4625915"/>
            <a:ext cx="10023719" cy="594498"/>
          </a:xfrm>
        </p:spPr>
        <p:txBody>
          <a:bodyPr lIns="108247" tIns="0" rIns="108247" bIns="0">
            <a:normAutofit/>
          </a:bodyPr>
          <a:lstStyle>
            <a:lvl1pPr marL="0" indent="0">
              <a:spcBef>
                <a:spcPts val="0"/>
              </a:spcBef>
              <a:spcAft>
                <a:spcPts val="710"/>
              </a:spcAft>
              <a:buNone/>
              <a:defRPr sz="2800">
                <a:solidFill>
                  <a:srgbClr val="FFFFFF"/>
                </a:solidFill>
              </a:defRPr>
            </a:lvl1pPr>
            <a:lvl2pPr marL="541233" indent="0">
              <a:buNone/>
              <a:defRPr sz="1400"/>
            </a:lvl2pPr>
            <a:lvl3pPr marL="1082467" indent="0">
              <a:buNone/>
              <a:defRPr sz="1200"/>
            </a:lvl3pPr>
            <a:lvl4pPr marL="1623700" indent="0">
              <a:buNone/>
              <a:defRPr sz="1100"/>
            </a:lvl4pPr>
            <a:lvl5pPr marL="2164933" indent="0">
              <a:buNone/>
              <a:defRPr sz="1100"/>
            </a:lvl5pPr>
            <a:lvl6pPr marL="2706167" indent="0">
              <a:buNone/>
              <a:defRPr sz="1100"/>
            </a:lvl6pPr>
            <a:lvl7pPr marL="3247400" indent="0">
              <a:buNone/>
              <a:defRPr sz="1100"/>
            </a:lvl7pPr>
            <a:lvl8pPr marL="3788634" indent="0">
              <a:buNone/>
              <a:defRPr sz="1100"/>
            </a:lvl8pPr>
            <a:lvl9pPr marL="4329867" indent="0">
              <a:buNone/>
              <a:defRPr sz="1100"/>
            </a:lvl9pPr>
          </a:lstStyle>
          <a:p>
            <a:pPr lvl="0"/>
            <a:r>
              <a:rPr lang="en-US"/>
              <a:t>Click to edit Master text styles</a:t>
            </a:r>
          </a:p>
        </p:txBody>
      </p:sp>
      <p:sp>
        <p:nvSpPr>
          <p:cNvPr id="5" name="Text Placeholder 3"/>
          <p:cNvSpPr>
            <a:spLocks noGrp="1"/>
          </p:cNvSpPr>
          <p:nvPr>
            <p:ph type="body" sz="half" idx="10" hasCustomPrompt="1"/>
          </p:nvPr>
        </p:nvSpPr>
        <p:spPr>
          <a:xfrm>
            <a:off x="362888" y="243638"/>
            <a:ext cx="2772197" cy="594498"/>
          </a:xfrm>
        </p:spPr>
        <p:txBody>
          <a:bodyPr lIns="108247" tIns="0" rIns="108247" bIns="0">
            <a:normAutofit/>
          </a:bodyPr>
          <a:lstStyle>
            <a:lvl1pPr marL="0" indent="0">
              <a:spcBef>
                <a:spcPts val="0"/>
              </a:spcBef>
              <a:spcAft>
                <a:spcPts val="710"/>
              </a:spcAft>
              <a:buNone/>
              <a:defRPr sz="1500" baseline="0">
                <a:solidFill>
                  <a:srgbClr val="FFFFFF"/>
                </a:solidFill>
              </a:defRPr>
            </a:lvl1pPr>
            <a:lvl2pPr marL="541233" indent="0">
              <a:buNone/>
              <a:defRPr sz="1400"/>
            </a:lvl2pPr>
            <a:lvl3pPr marL="1082467" indent="0">
              <a:buNone/>
              <a:defRPr sz="1200"/>
            </a:lvl3pPr>
            <a:lvl4pPr marL="1623700" indent="0">
              <a:buNone/>
              <a:defRPr sz="1100"/>
            </a:lvl4pPr>
            <a:lvl5pPr marL="2164933" indent="0">
              <a:buNone/>
              <a:defRPr sz="1100"/>
            </a:lvl5pPr>
            <a:lvl6pPr marL="2706167" indent="0">
              <a:buNone/>
              <a:defRPr sz="1100"/>
            </a:lvl6pPr>
            <a:lvl7pPr marL="3247400" indent="0">
              <a:buNone/>
              <a:defRPr sz="1100"/>
            </a:lvl7pPr>
            <a:lvl8pPr marL="3788634" indent="0">
              <a:buNone/>
              <a:defRPr sz="1100"/>
            </a:lvl8pPr>
            <a:lvl9pPr marL="4329867" indent="0">
              <a:buNone/>
              <a:defRPr sz="1100"/>
            </a:lvl9pPr>
          </a:lstStyle>
          <a:p>
            <a:pPr lvl="0"/>
            <a:r>
              <a:rPr lang="en-US" err="1"/>
              <a:t>Colour</a:t>
            </a:r>
            <a:r>
              <a:rPr lang="en-US"/>
              <a:t> Block Section Insert Blue 1</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3387" y="5802277"/>
            <a:ext cx="2206964" cy="752965"/>
          </a:xfrm>
          <a:prstGeom prst="rect">
            <a:avLst/>
          </a:prstGeom>
        </p:spPr>
      </p:pic>
      <p:sp>
        <p:nvSpPr>
          <p:cNvPr id="3" name="Rectangle 2">
            <a:extLst>
              <a:ext uri="{FF2B5EF4-FFF2-40B4-BE49-F238E27FC236}">
                <a16:creationId xmlns:a16="http://schemas.microsoft.com/office/drawing/2014/main" id="{280EE9F6-CD19-0A6D-D483-041C43D01E19}"/>
              </a:ext>
            </a:extLst>
          </p:cNvPr>
          <p:cNvSpPr/>
          <p:nvPr userDrawn="1"/>
        </p:nvSpPr>
        <p:spPr>
          <a:xfrm>
            <a:off x="-105546" y="-87280"/>
            <a:ext cx="12295142" cy="7021513"/>
          </a:xfrm>
          <a:prstGeom prst="rect">
            <a:avLst/>
          </a:prstGeom>
          <a:solidFill>
            <a:srgbClr val="FF8097"/>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pic>
        <p:nvPicPr>
          <p:cNvPr id="7" name="Picture 6">
            <a:extLst>
              <a:ext uri="{FF2B5EF4-FFF2-40B4-BE49-F238E27FC236}">
                <a16:creationId xmlns:a16="http://schemas.microsoft.com/office/drawing/2014/main" id="{F2EDAC9D-05BC-F875-C8DA-3957C89EBA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3762" y="6017347"/>
            <a:ext cx="1576589" cy="537895"/>
          </a:xfrm>
          <a:prstGeom prst="rect">
            <a:avLst/>
          </a:prstGeom>
        </p:spPr>
      </p:pic>
      <p:pic>
        <p:nvPicPr>
          <p:cNvPr id="9" name="Picture 8">
            <a:extLst>
              <a:ext uri="{FF2B5EF4-FFF2-40B4-BE49-F238E27FC236}">
                <a16:creationId xmlns:a16="http://schemas.microsoft.com/office/drawing/2014/main" id="{276D8153-9AC0-C7C3-A047-02649783C5B0}"/>
              </a:ext>
            </a:extLst>
          </p:cNvPr>
          <p:cNvPicPr>
            <a:picLocks noChangeAspect="1"/>
          </p:cNvPicPr>
          <p:nvPr userDrawn="1"/>
        </p:nvPicPr>
        <p:blipFill>
          <a:blip r:embed="rId3"/>
          <a:stretch>
            <a:fillRect/>
          </a:stretch>
        </p:blipFill>
        <p:spPr>
          <a:xfrm>
            <a:off x="9768253" y="-87280"/>
            <a:ext cx="5374344" cy="1782309"/>
          </a:xfrm>
          <a:prstGeom prst="rect">
            <a:avLst/>
          </a:prstGeom>
        </p:spPr>
      </p:pic>
    </p:spTree>
    <p:extLst>
      <p:ext uri="{BB962C8B-B14F-4D97-AF65-F5344CB8AC3E}">
        <p14:creationId xmlns:p14="http://schemas.microsoft.com/office/powerpoint/2010/main" val="14833655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Colour Block Insert Page 2">
    <p:spTree>
      <p:nvGrpSpPr>
        <p:cNvPr id="1" name=""/>
        <p:cNvGrpSpPr/>
        <p:nvPr/>
      </p:nvGrpSpPr>
      <p:grpSpPr>
        <a:xfrm>
          <a:off x="0" y="0"/>
          <a:ext cx="0" cy="0"/>
          <a:chOff x="0" y="0"/>
          <a:chExt cx="0" cy="0"/>
        </a:xfrm>
      </p:grpSpPr>
      <p:sp>
        <p:nvSpPr>
          <p:cNvPr id="9" name="Rectangle 8"/>
          <p:cNvSpPr/>
          <p:nvPr userDrawn="1"/>
        </p:nvSpPr>
        <p:spPr>
          <a:xfrm>
            <a:off x="-100032" y="-87280"/>
            <a:ext cx="12295142" cy="7021513"/>
          </a:xfrm>
          <a:prstGeom prst="rect">
            <a:avLst/>
          </a:prstGeom>
          <a:solidFill>
            <a:srgbClr val="57A7B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
          <p:cNvSpPr>
            <a:spLocks noGrp="1"/>
          </p:cNvSpPr>
          <p:nvPr>
            <p:ph type="title"/>
          </p:nvPr>
        </p:nvSpPr>
        <p:spPr>
          <a:xfrm>
            <a:off x="1087565" y="3579014"/>
            <a:ext cx="10024097" cy="823151"/>
          </a:xfrm>
        </p:spPr>
        <p:txBody>
          <a:bodyPr tIns="0" bIns="0" anchor="b">
            <a:noAutofit/>
          </a:bodyPr>
          <a:lstStyle>
            <a:lvl1pPr>
              <a:defRPr sz="4300" b="0">
                <a:solidFill>
                  <a:srgbClr val="FFFFFF"/>
                </a:solidFill>
              </a:defRPr>
            </a:lvl1pPr>
          </a:lstStyle>
          <a:p>
            <a:r>
              <a:rPr lang="en-US"/>
              <a:t>Click to edit Master title style</a:t>
            </a:r>
          </a:p>
        </p:txBody>
      </p:sp>
      <p:sp>
        <p:nvSpPr>
          <p:cNvPr id="7" name="Text Placeholder 3"/>
          <p:cNvSpPr>
            <a:spLocks noGrp="1"/>
          </p:cNvSpPr>
          <p:nvPr>
            <p:ph type="body" sz="half" idx="2"/>
          </p:nvPr>
        </p:nvSpPr>
        <p:spPr>
          <a:xfrm>
            <a:off x="1087565" y="4625915"/>
            <a:ext cx="10023719" cy="594498"/>
          </a:xfrm>
        </p:spPr>
        <p:txBody>
          <a:bodyPr lIns="108247" tIns="0" rIns="108247" bIns="0">
            <a:normAutofit/>
          </a:bodyPr>
          <a:lstStyle>
            <a:lvl1pPr marL="0" indent="0">
              <a:spcBef>
                <a:spcPts val="0"/>
              </a:spcBef>
              <a:spcAft>
                <a:spcPts val="710"/>
              </a:spcAft>
              <a:buNone/>
              <a:defRPr sz="2800">
                <a:solidFill>
                  <a:srgbClr val="FFFFFF"/>
                </a:solidFill>
              </a:defRPr>
            </a:lvl1pPr>
            <a:lvl2pPr marL="541233" indent="0">
              <a:buNone/>
              <a:defRPr sz="1400"/>
            </a:lvl2pPr>
            <a:lvl3pPr marL="1082467" indent="0">
              <a:buNone/>
              <a:defRPr sz="1200"/>
            </a:lvl3pPr>
            <a:lvl4pPr marL="1623700" indent="0">
              <a:buNone/>
              <a:defRPr sz="1100"/>
            </a:lvl4pPr>
            <a:lvl5pPr marL="2164933" indent="0">
              <a:buNone/>
              <a:defRPr sz="1100"/>
            </a:lvl5pPr>
            <a:lvl6pPr marL="2706167" indent="0">
              <a:buNone/>
              <a:defRPr sz="1100"/>
            </a:lvl6pPr>
            <a:lvl7pPr marL="3247400" indent="0">
              <a:buNone/>
              <a:defRPr sz="1100"/>
            </a:lvl7pPr>
            <a:lvl8pPr marL="3788634" indent="0">
              <a:buNone/>
              <a:defRPr sz="1100"/>
            </a:lvl8pPr>
            <a:lvl9pPr marL="4329867" indent="0">
              <a:buNone/>
              <a:defRPr sz="1100"/>
            </a:lvl9pPr>
          </a:lstStyle>
          <a:p>
            <a:pPr lvl="0"/>
            <a:r>
              <a:rPr lang="en-US"/>
              <a:t>Click to edit Master text styles</a:t>
            </a:r>
          </a:p>
        </p:txBody>
      </p:sp>
      <p:sp>
        <p:nvSpPr>
          <p:cNvPr id="10" name="Text Placeholder 3"/>
          <p:cNvSpPr>
            <a:spLocks noGrp="1"/>
          </p:cNvSpPr>
          <p:nvPr>
            <p:ph type="body" sz="half" idx="10" hasCustomPrompt="1"/>
          </p:nvPr>
        </p:nvSpPr>
        <p:spPr>
          <a:xfrm>
            <a:off x="362888" y="243638"/>
            <a:ext cx="2977471" cy="594498"/>
          </a:xfrm>
        </p:spPr>
        <p:txBody>
          <a:bodyPr lIns="108247" tIns="0" rIns="108247" bIns="0">
            <a:normAutofit/>
          </a:bodyPr>
          <a:lstStyle>
            <a:lvl1pPr marL="0" indent="0">
              <a:spcBef>
                <a:spcPts val="0"/>
              </a:spcBef>
              <a:spcAft>
                <a:spcPts val="710"/>
              </a:spcAft>
              <a:buNone/>
              <a:defRPr sz="1500" baseline="0">
                <a:solidFill>
                  <a:srgbClr val="FFFFFF"/>
                </a:solidFill>
              </a:defRPr>
            </a:lvl1pPr>
            <a:lvl2pPr marL="541233" indent="0">
              <a:buNone/>
              <a:defRPr sz="1400"/>
            </a:lvl2pPr>
            <a:lvl3pPr marL="1082467" indent="0">
              <a:buNone/>
              <a:defRPr sz="1200"/>
            </a:lvl3pPr>
            <a:lvl4pPr marL="1623700" indent="0">
              <a:buNone/>
              <a:defRPr sz="1100"/>
            </a:lvl4pPr>
            <a:lvl5pPr marL="2164933" indent="0">
              <a:buNone/>
              <a:defRPr sz="1100"/>
            </a:lvl5pPr>
            <a:lvl6pPr marL="2706167" indent="0">
              <a:buNone/>
              <a:defRPr sz="1100"/>
            </a:lvl6pPr>
            <a:lvl7pPr marL="3247400" indent="0">
              <a:buNone/>
              <a:defRPr sz="1100"/>
            </a:lvl7pPr>
            <a:lvl8pPr marL="3788634" indent="0">
              <a:buNone/>
              <a:defRPr sz="1100"/>
            </a:lvl8pPr>
            <a:lvl9pPr marL="4329867" indent="0">
              <a:buNone/>
              <a:defRPr sz="1100"/>
            </a:lvl9pPr>
          </a:lstStyle>
          <a:p>
            <a:pPr lvl="0"/>
            <a:r>
              <a:rPr lang="en-US" err="1"/>
              <a:t>Colour</a:t>
            </a:r>
            <a:r>
              <a:rPr lang="en-US"/>
              <a:t> Block Section Insert Blue 2</a:t>
            </a:r>
          </a:p>
        </p:txBody>
      </p:sp>
      <p:pic>
        <p:nvPicPr>
          <p:cNvPr id="2" name="Picture 1">
            <a:extLst>
              <a:ext uri="{FF2B5EF4-FFF2-40B4-BE49-F238E27FC236}">
                <a16:creationId xmlns:a16="http://schemas.microsoft.com/office/drawing/2014/main" id="{5AB1B017-2CD7-A9F4-0B32-FE97F8CB72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3762" y="6017347"/>
            <a:ext cx="1576589" cy="537895"/>
          </a:xfrm>
          <a:prstGeom prst="rect">
            <a:avLst/>
          </a:prstGeom>
        </p:spPr>
      </p:pic>
    </p:spTree>
    <p:extLst>
      <p:ext uri="{BB962C8B-B14F-4D97-AF65-F5344CB8AC3E}">
        <p14:creationId xmlns:p14="http://schemas.microsoft.com/office/powerpoint/2010/main" val="58711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 Slide no logo">
    <p:spTree>
      <p:nvGrpSpPr>
        <p:cNvPr id="1" name=""/>
        <p:cNvGrpSpPr/>
        <p:nvPr/>
      </p:nvGrpSpPr>
      <p:grpSpPr>
        <a:xfrm>
          <a:off x="0" y="0"/>
          <a:ext cx="0" cy="0"/>
          <a:chOff x="0" y="0"/>
          <a:chExt cx="0" cy="0"/>
        </a:xfrm>
      </p:grpSpPr>
      <p:sp>
        <p:nvSpPr>
          <p:cNvPr id="2" name="Title 1"/>
          <p:cNvSpPr>
            <a:spLocks noGrp="1"/>
          </p:cNvSpPr>
          <p:nvPr>
            <p:ph type="ctrTitle"/>
          </p:nvPr>
        </p:nvSpPr>
        <p:spPr>
          <a:xfrm>
            <a:off x="1087565" y="759128"/>
            <a:ext cx="9969341" cy="3566986"/>
          </a:xfrm>
        </p:spPr>
        <p:txBody>
          <a:bodyPr anchor="b">
            <a:normAutofit/>
          </a:bodyPr>
          <a:lstStyle>
            <a:lvl1pPr algn="l">
              <a:lnSpc>
                <a:spcPct val="85000"/>
              </a:lnSpc>
              <a:defRPr sz="5700" spc="-59"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hasCustomPrompt="1"/>
          </p:nvPr>
        </p:nvSpPr>
        <p:spPr>
          <a:xfrm>
            <a:off x="1090311" y="4456653"/>
            <a:ext cx="9969341" cy="1143265"/>
          </a:xfrm>
        </p:spPr>
        <p:txBody>
          <a:bodyPr lIns="108247" rIns="108247">
            <a:normAutofit/>
          </a:bodyPr>
          <a:lstStyle>
            <a:lvl1pPr marL="0" indent="0" algn="l">
              <a:buNone/>
              <a:defRPr sz="2800" cap="none" spc="0" baseline="0">
                <a:solidFill>
                  <a:schemeClr val="tx1"/>
                </a:solidFill>
                <a:latin typeface="Segoe UI Light" panose="020B0502040204020203" pitchFamily="34" charset="0"/>
                <a:cs typeface="Segoe UI Light" panose="020B0502040204020203" pitchFamily="34" charset="0"/>
              </a:defRPr>
            </a:lvl1pPr>
            <a:lvl2pPr marL="541233" indent="0" algn="ctr">
              <a:buNone/>
              <a:defRPr sz="2800"/>
            </a:lvl2pPr>
            <a:lvl3pPr marL="1082467" indent="0" algn="ctr">
              <a:buNone/>
              <a:defRPr sz="2800"/>
            </a:lvl3pPr>
            <a:lvl4pPr marL="1623700" indent="0" algn="ctr">
              <a:buNone/>
              <a:defRPr sz="2400"/>
            </a:lvl4pPr>
            <a:lvl5pPr marL="2164933" indent="0" algn="ctr">
              <a:buNone/>
              <a:defRPr sz="2400"/>
            </a:lvl5pPr>
            <a:lvl6pPr marL="2706167" indent="0" algn="ctr">
              <a:buNone/>
              <a:defRPr sz="2400"/>
            </a:lvl6pPr>
            <a:lvl7pPr marL="3247400" indent="0" algn="ctr">
              <a:buNone/>
              <a:defRPr sz="2400"/>
            </a:lvl7pPr>
            <a:lvl8pPr marL="3788634" indent="0" algn="ctr">
              <a:buNone/>
              <a:defRPr sz="2400"/>
            </a:lvl8pPr>
            <a:lvl9pPr marL="4329867" indent="0" algn="ctr">
              <a:buNone/>
              <a:defRPr sz="2400"/>
            </a:lvl9pPr>
          </a:lstStyle>
          <a:p>
            <a:r>
              <a:rPr lang="en-US"/>
              <a:t>Click to edit master subtitle style</a:t>
            </a:r>
          </a:p>
        </p:txBody>
      </p:sp>
    </p:spTree>
    <p:extLst>
      <p:ext uri="{BB962C8B-B14F-4D97-AF65-F5344CB8AC3E}">
        <p14:creationId xmlns:p14="http://schemas.microsoft.com/office/powerpoint/2010/main" val="8584953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_Cover Page">
    <p:spTree>
      <p:nvGrpSpPr>
        <p:cNvPr id="1" name=""/>
        <p:cNvGrpSpPr/>
        <p:nvPr/>
      </p:nvGrpSpPr>
      <p:grpSpPr>
        <a:xfrm>
          <a:off x="0" y="0"/>
          <a:ext cx="0" cy="0"/>
          <a:chOff x="0" y="0"/>
          <a:chExt cx="0" cy="0"/>
        </a:xfrm>
      </p:grpSpPr>
      <p:sp>
        <p:nvSpPr>
          <p:cNvPr id="8" name="Rectangle 7"/>
          <p:cNvSpPr/>
          <p:nvPr userDrawn="1"/>
        </p:nvSpPr>
        <p:spPr>
          <a:xfrm>
            <a:off x="-100032" y="-87280"/>
            <a:ext cx="12295142" cy="70215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ext Placeholder 3"/>
          <p:cNvSpPr>
            <a:spLocks noGrp="1"/>
          </p:cNvSpPr>
          <p:nvPr>
            <p:ph type="body" sz="half" idx="2" hasCustomPrompt="1"/>
          </p:nvPr>
        </p:nvSpPr>
        <p:spPr>
          <a:xfrm>
            <a:off x="814368" y="5206718"/>
            <a:ext cx="10023719" cy="835025"/>
          </a:xfrm>
        </p:spPr>
        <p:txBody>
          <a:bodyPr lIns="108247" tIns="0" rIns="108247" bIns="0">
            <a:normAutofit/>
          </a:bodyPr>
          <a:lstStyle>
            <a:lvl1pPr marL="0" indent="0" algn="r">
              <a:spcBef>
                <a:spcPts val="0"/>
              </a:spcBef>
              <a:spcAft>
                <a:spcPts val="710"/>
              </a:spcAft>
              <a:buNone/>
              <a:defRPr sz="3600">
                <a:solidFill>
                  <a:srgbClr val="FFFFFF"/>
                </a:solidFill>
              </a:defRPr>
            </a:lvl1pPr>
            <a:lvl2pPr marL="541233" indent="0">
              <a:buNone/>
              <a:defRPr sz="1400"/>
            </a:lvl2pPr>
            <a:lvl3pPr marL="1082467" indent="0">
              <a:buNone/>
              <a:defRPr sz="1200"/>
            </a:lvl3pPr>
            <a:lvl4pPr marL="1623700" indent="0">
              <a:buNone/>
              <a:defRPr sz="1100"/>
            </a:lvl4pPr>
            <a:lvl5pPr marL="2164933" indent="0">
              <a:buNone/>
              <a:defRPr sz="1100"/>
            </a:lvl5pPr>
            <a:lvl6pPr marL="2706167" indent="0">
              <a:buNone/>
              <a:defRPr sz="1100"/>
            </a:lvl6pPr>
            <a:lvl7pPr marL="3247400" indent="0">
              <a:buNone/>
              <a:defRPr sz="1100"/>
            </a:lvl7pPr>
            <a:lvl8pPr marL="3788634" indent="0">
              <a:buNone/>
              <a:defRPr sz="1100"/>
            </a:lvl8pPr>
            <a:lvl9pPr marL="4329867" indent="0">
              <a:buNone/>
              <a:defRPr sz="1100"/>
            </a:lvl9pPr>
          </a:lstStyle>
          <a:p>
            <a:pPr lvl="0"/>
            <a:r>
              <a:rPr lang="en-US"/>
              <a:t>mosman.nsw.gov.au</a:t>
            </a:r>
          </a:p>
        </p:txBody>
      </p:sp>
      <p:sp>
        <p:nvSpPr>
          <p:cNvPr id="5" name="Text Placeholder 3"/>
          <p:cNvSpPr>
            <a:spLocks noGrp="1"/>
          </p:cNvSpPr>
          <p:nvPr>
            <p:ph type="body" sz="half" idx="10" hasCustomPrompt="1"/>
          </p:nvPr>
        </p:nvSpPr>
        <p:spPr>
          <a:xfrm>
            <a:off x="362889" y="243638"/>
            <a:ext cx="2091062" cy="594498"/>
          </a:xfrm>
        </p:spPr>
        <p:txBody>
          <a:bodyPr lIns="108247" tIns="0" rIns="108247" bIns="0">
            <a:normAutofit/>
          </a:bodyPr>
          <a:lstStyle>
            <a:lvl1pPr marL="0" indent="0">
              <a:spcBef>
                <a:spcPts val="0"/>
              </a:spcBef>
              <a:spcAft>
                <a:spcPts val="710"/>
              </a:spcAft>
              <a:buNone/>
              <a:defRPr sz="1500" baseline="0">
                <a:solidFill>
                  <a:srgbClr val="FFFFFF"/>
                </a:solidFill>
              </a:defRPr>
            </a:lvl1pPr>
            <a:lvl2pPr marL="541233" indent="0">
              <a:buNone/>
              <a:defRPr sz="1400"/>
            </a:lvl2pPr>
            <a:lvl3pPr marL="1082467" indent="0">
              <a:buNone/>
              <a:defRPr sz="1200"/>
            </a:lvl3pPr>
            <a:lvl4pPr marL="1623700" indent="0">
              <a:buNone/>
              <a:defRPr sz="1100"/>
            </a:lvl4pPr>
            <a:lvl5pPr marL="2164933" indent="0">
              <a:buNone/>
              <a:defRPr sz="1100"/>
            </a:lvl5pPr>
            <a:lvl6pPr marL="2706167" indent="0">
              <a:buNone/>
              <a:defRPr sz="1100"/>
            </a:lvl6pPr>
            <a:lvl7pPr marL="3247400" indent="0">
              <a:buNone/>
              <a:defRPr sz="1100"/>
            </a:lvl7pPr>
            <a:lvl8pPr marL="3788634" indent="0">
              <a:buNone/>
              <a:defRPr sz="1100"/>
            </a:lvl8pPr>
            <a:lvl9pPr marL="4329867" indent="0">
              <a:buNone/>
              <a:defRPr sz="1100"/>
            </a:lvl9pPr>
          </a:lstStyle>
          <a:p>
            <a:pPr lvl="0"/>
            <a:r>
              <a:rPr lang="en-US"/>
              <a:t>Final Slide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10128" y="3883509"/>
            <a:ext cx="2851733" cy="972945"/>
          </a:xfrm>
          <a:prstGeom prst="rect">
            <a:avLst/>
          </a:prstGeom>
        </p:spPr>
      </p:pic>
      <p:pic>
        <p:nvPicPr>
          <p:cNvPr id="7" name="Picture 6">
            <a:extLst>
              <a:ext uri="{FF2B5EF4-FFF2-40B4-BE49-F238E27FC236}">
                <a16:creationId xmlns:a16="http://schemas.microsoft.com/office/drawing/2014/main" id="{88D657CC-7973-16E7-2B08-9218E529C9BE}"/>
              </a:ext>
            </a:extLst>
          </p:cNvPr>
          <p:cNvPicPr>
            <a:picLocks noChangeAspect="1"/>
          </p:cNvPicPr>
          <p:nvPr userDrawn="1"/>
        </p:nvPicPr>
        <p:blipFill>
          <a:blip r:embed="rId3"/>
          <a:stretch>
            <a:fillRect/>
          </a:stretch>
        </p:blipFill>
        <p:spPr>
          <a:xfrm>
            <a:off x="9323557" y="-87280"/>
            <a:ext cx="7137887" cy="2367157"/>
          </a:xfrm>
          <a:prstGeom prst="rect">
            <a:avLst/>
          </a:prstGeom>
        </p:spPr>
      </p:pic>
    </p:spTree>
    <p:extLst>
      <p:ext uri="{BB962C8B-B14F-4D97-AF65-F5344CB8AC3E}">
        <p14:creationId xmlns:p14="http://schemas.microsoft.com/office/powerpoint/2010/main" val="21932842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87565" y="1846163"/>
            <a:ext cx="4894040" cy="4024291"/>
          </a:xfrm>
        </p:spPr>
        <p:txBody>
          <a:bodyPr/>
          <a:lstStyle>
            <a:lvl2pPr>
              <a:defRPr spc="-30" baseline="0"/>
            </a:lvl2pPr>
            <a:lvl3pPr>
              <a:defRPr spc="-30" baseline="0"/>
            </a:lvl3pPr>
            <a:lvl4pPr>
              <a:defRPr spc="-30" baseline="0"/>
            </a:lvl4pPr>
            <a:lvl5pPr>
              <a:defRPr spc="-3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2866" y="1846162"/>
            <a:ext cx="4894040" cy="4024292"/>
          </a:xfrm>
        </p:spPr>
        <p:txBody>
          <a:bodyPr/>
          <a:lstStyle>
            <a:lvl2pPr>
              <a:defRPr spc="-30" baseline="0"/>
            </a:lvl2pPr>
            <a:lvl3pPr>
              <a:defRPr spc="-30" baseline="0"/>
            </a:lvl3pPr>
            <a:lvl4pPr>
              <a:defRPr spc="-30" baseline="0"/>
            </a:lvl4pPr>
            <a:lvl5pPr>
              <a:defRPr spc="-3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p:nvPr>
        </p:nvSpPr>
        <p:spPr>
          <a:xfrm>
            <a:off x="1087565" y="286671"/>
            <a:ext cx="9969341" cy="1451093"/>
          </a:xfrm>
        </p:spPr>
        <p:txBody>
          <a:bodyPr>
            <a:normAutofit/>
          </a:bodyPr>
          <a:lstStyle>
            <a:lvl1pPr>
              <a:defRPr sz="5000"/>
            </a:lvl1pPr>
          </a:lstStyle>
          <a:p>
            <a:r>
              <a:rPr lang="en-US"/>
              <a:t>Click to edit Master title style</a:t>
            </a:r>
          </a:p>
        </p:txBody>
      </p:sp>
      <p:sp>
        <p:nvSpPr>
          <p:cNvPr id="11" name="Slide Number Placeholder 5"/>
          <p:cNvSpPr>
            <a:spLocks noGrp="1"/>
          </p:cNvSpPr>
          <p:nvPr>
            <p:ph type="sldNum" sz="quarter" idx="12"/>
          </p:nvPr>
        </p:nvSpPr>
        <p:spPr>
          <a:xfrm>
            <a:off x="7783446" y="6243014"/>
            <a:ext cx="1300408" cy="365210"/>
          </a:xfrm>
          <a:prstGeom prst="rect">
            <a:avLst/>
          </a:prstGeom>
        </p:spPr>
        <p:txBody>
          <a:bodyPr/>
          <a:lstStyle>
            <a:lvl1pPr>
              <a:defRPr sz="1400" spc="-100" baseline="0">
                <a:latin typeface="Segoe UI" panose="020B0502040204020203" pitchFamily="34" charset="0"/>
                <a:cs typeface="Segoe UI" panose="020B0502040204020203" pitchFamily="34" charset="0"/>
              </a:defRPr>
            </a:lvl1pPr>
          </a:lstStyle>
          <a:p>
            <a:fld id="{8053D3C8-E6C9-4D57-AD44-B9BB73B2C902}" type="slidenum">
              <a:rPr lang="en-AU" smtClean="0"/>
              <a:pPr/>
              <a:t>‹#›</a:t>
            </a:fld>
            <a:endParaRPr lang="en-AU"/>
          </a:p>
        </p:txBody>
      </p:sp>
    </p:spTree>
    <p:extLst>
      <p:ext uri="{BB962C8B-B14F-4D97-AF65-F5344CB8AC3E}">
        <p14:creationId xmlns:p14="http://schemas.microsoft.com/office/powerpoint/2010/main" val="552131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000"/>
            </a:lvl1pPr>
          </a:lstStyle>
          <a:p>
            <a:r>
              <a:rPr lang="en-US"/>
              <a:t>Click to edit Master title style</a:t>
            </a:r>
            <a:endParaRPr lang="en-AU"/>
          </a:p>
        </p:txBody>
      </p:sp>
      <p:sp>
        <p:nvSpPr>
          <p:cNvPr id="8" name="Slide Number Placeholder 5"/>
          <p:cNvSpPr>
            <a:spLocks noGrp="1"/>
          </p:cNvSpPr>
          <p:nvPr>
            <p:ph type="sldNum" sz="quarter" idx="12"/>
          </p:nvPr>
        </p:nvSpPr>
        <p:spPr>
          <a:xfrm>
            <a:off x="7783446" y="6243014"/>
            <a:ext cx="1300408" cy="365210"/>
          </a:xfrm>
          <a:prstGeom prst="rect">
            <a:avLst/>
          </a:prstGeom>
        </p:spPr>
        <p:txBody>
          <a:bodyPr/>
          <a:lstStyle>
            <a:lvl1pPr>
              <a:defRPr sz="1400" spc="-100" baseline="0">
                <a:latin typeface="Segoe UI" panose="020B0502040204020203" pitchFamily="34" charset="0"/>
                <a:cs typeface="Segoe UI" panose="020B0502040204020203" pitchFamily="34" charset="0"/>
              </a:defRPr>
            </a:lvl1pPr>
          </a:lstStyle>
          <a:p>
            <a:fld id="{8053D3C8-E6C9-4D57-AD44-B9BB73B2C902}" type="slidenum">
              <a:rPr lang="en-AU" smtClean="0"/>
              <a:pPr/>
              <a:t>‹#›</a:t>
            </a:fld>
            <a:endParaRPr lang="en-AU"/>
          </a:p>
        </p:txBody>
      </p:sp>
    </p:spTree>
    <p:extLst>
      <p:ext uri="{BB962C8B-B14F-4D97-AF65-F5344CB8AC3E}">
        <p14:creationId xmlns:p14="http://schemas.microsoft.com/office/powerpoint/2010/main" val="6341592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B01A-89A3-23C5-E91D-7CAE51BF2DB2}"/>
              </a:ext>
            </a:extLst>
          </p:cNvPr>
          <p:cNvSpPr>
            <a:spLocks noGrp="1"/>
          </p:cNvSpPr>
          <p:nvPr>
            <p:ph type="title"/>
          </p:nvPr>
        </p:nvSpPr>
        <p:spPr/>
        <p:txBody>
          <a:bodyPr/>
          <a:lstStyle/>
          <a:p>
            <a:r>
              <a:rPr lang="en-GB"/>
              <a:t>Click to edit Master title style</a:t>
            </a:r>
            <a:endParaRPr lang="en-AU"/>
          </a:p>
        </p:txBody>
      </p:sp>
    </p:spTree>
    <p:extLst>
      <p:ext uri="{BB962C8B-B14F-4D97-AF65-F5344CB8AC3E}">
        <p14:creationId xmlns:p14="http://schemas.microsoft.com/office/powerpoint/2010/main" val="2154328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5" name="Picture 4" descr="A sunset over a body of water">
            <a:extLst>
              <a:ext uri="{FF2B5EF4-FFF2-40B4-BE49-F238E27FC236}">
                <a16:creationId xmlns:a16="http://schemas.microsoft.com/office/drawing/2014/main" id="{5B3E8538-4FC1-881F-3E02-FEEBA2D95D36}"/>
              </a:ext>
            </a:extLst>
          </p:cNvPr>
          <p:cNvPicPr>
            <a:picLocks noChangeAspect="1"/>
          </p:cNvPicPr>
          <p:nvPr userDrawn="1"/>
        </p:nvPicPr>
        <p:blipFill>
          <a:blip r:embed="rId2">
            <a:alphaModFix/>
            <a:extLst>
              <a:ext uri="{28A0092B-C50C-407E-A947-70E740481C1C}">
                <a14:useLocalDpi xmlns:a14="http://schemas.microsoft.com/office/drawing/2010/main" val="0"/>
              </a:ext>
            </a:extLst>
          </a:blip>
          <a:srcRect l="28300" t="6921" b="3451"/>
          <a:stretch>
            <a:fillRect/>
          </a:stretch>
        </p:blipFill>
        <p:spPr>
          <a:xfrm>
            <a:off x="88576" y="0"/>
            <a:ext cx="12465957" cy="7242630"/>
          </a:xfrm>
          <a:prstGeom prst="rect">
            <a:avLst/>
          </a:prstGeom>
        </p:spPr>
      </p:pic>
      <p:sp>
        <p:nvSpPr>
          <p:cNvPr id="2" name="Title 1">
            <a:extLst>
              <a:ext uri="{FF2B5EF4-FFF2-40B4-BE49-F238E27FC236}">
                <a16:creationId xmlns:a16="http://schemas.microsoft.com/office/drawing/2014/main" id="{3BD59399-55F0-6622-CDE3-E456CA21A7D2}"/>
              </a:ext>
            </a:extLst>
          </p:cNvPr>
          <p:cNvSpPr>
            <a:spLocks noGrp="1"/>
          </p:cNvSpPr>
          <p:nvPr>
            <p:ph type="title" hasCustomPrompt="1"/>
          </p:nvPr>
        </p:nvSpPr>
        <p:spPr>
          <a:xfrm>
            <a:off x="957913" y="2761034"/>
            <a:ext cx="5825026" cy="847248"/>
          </a:xfrm>
        </p:spPr>
        <p:txBody>
          <a:bodyPr/>
          <a:lstStyle>
            <a:lvl1pPr>
              <a:defRPr sz="3600" spc="-100" baseline="0">
                <a:solidFill>
                  <a:schemeClr val="bg1"/>
                </a:solidFill>
              </a:defRPr>
            </a:lvl1pPr>
          </a:lstStyle>
          <a:p>
            <a:r>
              <a:rPr lang="en-GB"/>
              <a:t>Acknowledgement of Country</a:t>
            </a:r>
            <a:endParaRPr lang="en-AU"/>
          </a:p>
        </p:txBody>
      </p:sp>
      <p:sp>
        <p:nvSpPr>
          <p:cNvPr id="3" name="TextBox 2">
            <a:extLst>
              <a:ext uri="{FF2B5EF4-FFF2-40B4-BE49-F238E27FC236}">
                <a16:creationId xmlns:a16="http://schemas.microsoft.com/office/drawing/2014/main" id="{93B81AD6-1C6B-02AA-942D-B691BA3DC80A}"/>
              </a:ext>
            </a:extLst>
          </p:cNvPr>
          <p:cNvSpPr txBox="1"/>
          <p:nvPr userDrawn="1"/>
        </p:nvSpPr>
        <p:spPr>
          <a:xfrm>
            <a:off x="957911" y="3351300"/>
            <a:ext cx="6020063" cy="2031325"/>
          </a:xfrm>
          <a:prstGeom prst="rect">
            <a:avLst/>
          </a:prstGeom>
          <a:noFill/>
        </p:spPr>
        <p:txBody>
          <a:bodyPr wrap="square" rtlCol="0">
            <a:spAutoFit/>
          </a:bodyPr>
          <a:lstStyle/>
          <a:p>
            <a:endParaRPr lang="en-AU" sz="2100" b="0" i="0" u="none" strike="noStrike" kern="1200" spc="-50" baseline="0">
              <a:solidFill>
                <a:schemeClr val="bg1"/>
              </a:solidFill>
              <a:latin typeface="Segoe UI Light" panose="020B0502040204020203" pitchFamily="34" charset="0"/>
              <a:ea typeface="+mn-ea"/>
              <a:cs typeface="Segoe UI Light" panose="020B0502040204020203" pitchFamily="34" charset="0"/>
            </a:endParaRPr>
          </a:p>
          <a:p>
            <a:r>
              <a:rPr lang="en-US" sz="2100" b="0" i="0" u="none" strike="noStrike" kern="1200" spc="-50" baseline="0">
                <a:solidFill>
                  <a:schemeClr val="bg1"/>
                </a:solidFill>
                <a:latin typeface="Segoe UI" panose="020B0502040204020203" pitchFamily="34" charset="0"/>
                <a:ea typeface="+mn-ea"/>
                <a:cs typeface="Segoe UI" panose="020B0502040204020203" pitchFamily="34" charset="0"/>
              </a:rPr>
              <a:t>Mosman Council acknowledges the </a:t>
            </a:r>
            <a:r>
              <a:rPr lang="en-US" sz="2100" b="0" i="0" u="none" strike="noStrike" kern="1200" spc="-50" baseline="0" err="1">
                <a:solidFill>
                  <a:schemeClr val="bg1"/>
                </a:solidFill>
                <a:latin typeface="Segoe UI" panose="020B0502040204020203" pitchFamily="34" charset="0"/>
                <a:ea typeface="+mn-ea"/>
                <a:cs typeface="Segoe UI" panose="020B0502040204020203" pitchFamily="34" charset="0"/>
              </a:rPr>
              <a:t>Borogegal</a:t>
            </a:r>
            <a:r>
              <a:rPr lang="en-US" sz="2100" b="0" i="0" u="none" strike="noStrike" kern="1200" spc="-50" baseline="0">
                <a:solidFill>
                  <a:schemeClr val="bg1"/>
                </a:solidFill>
                <a:latin typeface="Segoe UI" panose="020B0502040204020203" pitchFamily="34" charset="0"/>
                <a:ea typeface="+mn-ea"/>
                <a:cs typeface="Segoe UI" panose="020B0502040204020203" pitchFamily="34" charset="0"/>
              </a:rPr>
              <a:t> and </a:t>
            </a:r>
            <a:r>
              <a:rPr lang="en-US" sz="2100" b="0" i="0" u="none" strike="noStrike" kern="1200" spc="-50" baseline="0" err="1">
                <a:solidFill>
                  <a:schemeClr val="bg1"/>
                </a:solidFill>
                <a:latin typeface="Segoe UI" panose="020B0502040204020203" pitchFamily="34" charset="0"/>
                <a:ea typeface="+mn-ea"/>
                <a:cs typeface="Segoe UI" panose="020B0502040204020203" pitchFamily="34" charset="0"/>
              </a:rPr>
              <a:t>Cammeraigal</a:t>
            </a:r>
            <a:r>
              <a:rPr lang="en-US" sz="2100" b="0" i="0" u="none" strike="noStrike" kern="1200" spc="-50" baseline="0">
                <a:solidFill>
                  <a:schemeClr val="bg1"/>
                </a:solidFill>
                <a:latin typeface="Segoe UI" panose="020B0502040204020203" pitchFamily="34" charset="0"/>
                <a:ea typeface="+mn-ea"/>
                <a:cs typeface="Segoe UI" panose="020B0502040204020203" pitchFamily="34" charset="0"/>
              </a:rPr>
              <a:t> people as the traditional custodians of this land. We pay our respects to Elders of the past and present and to those of the future and acknowledge their spiritual connection to Country.</a:t>
            </a:r>
            <a:endParaRPr lang="en-AU" spc="-50" baseline="0">
              <a:solidFill>
                <a:schemeClr val="bg1"/>
              </a:solidFill>
              <a:latin typeface="Segoe UI" panose="020B0502040204020203" pitchFamily="34" charset="0"/>
              <a:cs typeface="Segoe UI" panose="020B0502040204020203" pitchFamily="34" charset="0"/>
            </a:endParaRPr>
          </a:p>
        </p:txBody>
      </p:sp>
      <p:pic>
        <p:nvPicPr>
          <p:cNvPr id="6" name="Picture 5">
            <a:extLst>
              <a:ext uri="{FF2B5EF4-FFF2-40B4-BE49-F238E27FC236}">
                <a16:creationId xmlns:a16="http://schemas.microsoft.com/office/drawing/2014/main" id="{0C54B249-087A-3BD2-216C-572328DE52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02328" y="5998839"/>
            <a:ext cx="1870054" cy="638019"/>
          </a:xfrm>
          <a:prstGeom prst="rect">
            <a:avLst/>
          </a:prstGeom>
        </p:spPr>
      </p:pic>
      <p:pic>
        <p:nvPicPr>
          <p:cNvPr id="7" name="Picture 6">
            <a:extLst>
              <a:ext uri="{FF2B5EF4-FFF2-40B4-BE49-F238E27FC236}">
                <a16:creationId xmlns:a16="http://schemas.microsoft.com/office/drawing/2014/main" id="{C09295D0-0671-4761-894B-4B23C2258D13}"/>
              </a:ext>
            </a:extLst>
          </p:cNvPr>
          <p:cNvPicPr>
            <a:picLocks noChangeAspect="1"/>
          </p:cNvPicPr>
          <p:nvPr userDrawn="1"/>
        </p:nvPicPr>
        <p:blipFill>
          <a:blip r:embed="rId4"/>
          <a:stretch>
            <a:fillRect/>
          </a:stretch>
        </p:blipFill>
        <p:spPr>
          <a:xfrm>
            <a:off x="9768253" y="-87280"/>
            <a:ext cx="5374344" cy="1782309"/>
          </a:xfrm>
          <a:prstGeom prst="rect">
            <a:avLst/>
          </a:prstGeom>
        </p:spPr>
      </p:pic>
    </p:spTree>
    <p:extLst>
      <p:ext uri="{BB962C8B-B14F-4D97-AF65-F5344CB8AC3E}">
        <p14:creationId xmlns:p14="http://schemas.microsoft.com/office/powerpoint/2010/main" val="1438268259"/>
      </p:ext>
    </p:extLst>
  </p:cSld>
  <p:clrMapOvr>
    <a:masterClrMapping/>
  </p:clrMapOvr>
  <p:extLst>
    <p:ext uri="{DCECCB84-F9BA-43D5-87BE-67443E8EF086}">
      <p15:sldGuideLst xmlns:p15="http://schemas.microsoft.com/office/powerpoint/2012/main">
        <p15:guide id="1" userDrawn="1">
          <p15:clr>
            <a:srgbClr val="FBAE40"/>
          </p15:clr>
        </p15:guide>
        <p15:guide id="2" pos="7616" userDrawn="1">
          <p15:clr>
            <a:srgbClr val="FBAE40"/>
          </p15:clr>
        </p15:guide>
        <p15:guide id="3" orient="horz" userDrawn="1">
          <p15:clr>
            <a:srgbClr val="FBAE40"/>
          </p15:clr>
        </p15:guide>
        <p15:guide id="4" orient="horz" pos="4315"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5_Cover Page">
    <p:spTree>
      <p:nvGrpSpPr>
        <p:cNvPr id="1" name=""/>
        <p:cNvGrpSpPr/>
        <p:nvPr/>
      </p:nvGrpSpPr>
      <p:grpSpPr>
        <a:xfrm>
          <a:off x="0" y="0"/>
          <a:ext cx="0" cy="0"/>
          <a:chOff x="0" y="0"/>
          <a:chExt cx="0" cy="0"/>
        </a:xfrm>
      </p:grpSpPr>
      <p:sp>
        <p:nvSpPr>
          <p:cNvPr id="8" name="Rectangle 7"/>
          <p:cNvSpPr/>
          <p:nvPr userDrawn="1"/>
        </p:nvSpPr>
        <p:spPr>
          <a:xfrm>
            <a:off x="-100032" y="-87280"/>
            <a:ext cx="12295142" cy="7021513"/>
          </a:xfrm>
          <a:prstGeom prst="rect">
            <a:avLst/>
          </a:prstGeom>
          <a:solidFill>
            <a:srgbClr val="FF336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87565" y="2313992"/>
            <a:ext cx="10024097" cy="1539551"/>
          </a:xfrm>
        </p:spPr>
        <p:txBody>
          <a:bodyPr tIns="0" bIns="0" anchor="b">
            <a:noAutofit/>
          </a:bodyPr>
          <a:lstStyle>
            <a:lvl1pPr>
              <a:defRPr sz="60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87565" y="4385388"/>
            <a:ext cx="10023719" cy="835025"/>
          </a:xfrm>
        </p:spPr>
        <p:txBody>
          <a:bodyPr lIns="108247" tIns="0" rIns="108247" bIns="0">
            <a:normAutofit/>
          </a:bodyPr>
          <a:lstStyle>
            <a:lvl1pPr marL="0" indent="0">
              <a:spcBef>
                <a:spcPts val="0"/>
              </a:spcBef>
              <a:spcAft>
                <a:spcPts val="710"/>
              </a:spcAft>
              <a:buNone/>
              <a:defRPr sz="3600">
                <a:solidFill>
                  <a:srgbClr val="FFFFFF"/>
                </a:solidFill>
              </a:defRPr>
            </a:lvl1pPr>
            <a:lvl2pPr marL="541233" indent="0">
              <a:buNone/>
              <a:defRPr sz="1400"/>
            </a:lvl2pPr>
            <a:lvl3pPr marL="1082467" indent="0">
              <a:buNone/>
              <a:defRPr sz="1200"/>
            </a:lvl3pPr>
            <a:lvl4pPr marL="1623700" indent="0">
              <a:buNone/>
              <a:defRPr sz="1100"/>
            </a:lvl4pPr>
            <a:lvl5pPr marL="2164933" indent="0">
              <a:buNone/>
              <a:defRPr sz="1100"/>
            </a:lvl5pPr>
            <a:lvl6pPr marL="2706167" indent="0">
              <a:buNone/>
              <a:defRPr sz="1100"/>
            </a:lvl6pPr>
            <a:lvl7pPr marL="3247400" indent="0">
              <a:buNone/>
              <a:defRPr sz="1100"/>
            </a:lvl7pPr>
            <a:lvl8pPr marL="3788634" indent="0">
              <a:buNone/>
              <a:defRPr sz="1100"/>
            </a:lvl8pPr>
            <a:lvl9pPr marL="4329867" indent="0">
              <a:buNone/>
              <a:defRPr sz="1100"/>
            </a:lvl9pPr>
          </a:lstStyle>
          <a:p>
            <a:pPr lvl="0"/>
            <a:r>
              <a:rPr lang="en-US"/>
              <a:t>Click to edit Master text styles</a:t>
            </a:r>
          </a:p>
        </p:txBody>
      </p:sp>
      <p:sp>
        <p:nvSpPr>
          <p:cNvPr id="5" name="Text Placeholder 3"/>
          <p:cNvSpPr>
            <a:spLocks noGrp="1"/>
          </p:cNvSpPr>
          <p:nvPr>
            <p:ph type="body" sz="half" idx="10" hasCustomPrompt="1"/>
          </p:nvPr>
        </p:nvSpPr>
        <p:spPr>
          <a:xfrm>
            <a:off x="362889" y="243638"/>
            <a:ext cx="2091062" cy="594498"/>
          </a:xfrm>
        </p:spPr>
        <p:txBody>
          <a:bodyPr lIns="108247" tIns="0" rIns="108247" bIns="0">
            <a:normAutofit/>
          </a:bodyPr>
          <a:lstStyle>
            <a:lvl1pPr marL="0" indent="0">
              <a:spcBef>
                <a:spcPts val="0"/>
              </a:spcBef>
              <a:spcAft>
                <a:spcPts val="710"/>
              </a:spcAft>
              <a:buNone/>
              <a:defRPr sz="1500" baseline="0">
                <a:solidFill>
                  <a:srgbClr val="FFFFFF"/>
                </a:solidFill>
              </a:defRPr>
            </a:lvl1pPr>
            <a:lvl2pPr marL="541233" indent="0">
              <a:buNone/>
              <a:defRPr sz="1400"/>
            </a:lvl2pPr>
            <a:lvl3pPr marL="1082467" indent="0">
              <a:buNone/>
              <a:defRPr sz="1200"/>
            </a:lvl3pPr>
            <a:lvl4pPr marL="1623700" indent="0">
              <a:buNone/>
              <a:defRPr sz="1100"/>
            </a:lvl4pPr>
            <a:lvl5pPr marL="2164933" indent="0">
              <a:buNone/>
              <a:defRPr sz="1100"/>
            </a:lvl5pPr>
            <a:lvl6pPr marL="2706167" indent="0">
              <a:buNone/>
              <a:defRPr sz="1100"/>
            </a:lvl6pPr>
            <a:lvl7pPr marL="3247400" indent="0">
              <a:buNone/>
              <a:defRPr sz="1100"/>
            </a:lvl7pPr>
            <a:lvl8pPr marL="3788634" indent="0">
              <a:buNone/>
              <a:defRPr sz="1100"/>
            </a:lvl8pPr>
            <a:lvl9pPr marL="4329867" indent="0">
              <a:buNone/>
              <a:defRPr sz="1100"/>
            </a:lvl9pPr>
          </a:lstStyle>
          <a:p>
            <a:pPr lvl="0"/>
            <a:r>
              <a:rPr lang="en-US"/>
              <a:t>Title Slide</a:t>
            </a:r>
          </a:p>
        </p:txBody>
      </p:sp>
      <p:pic>
        <p:nvPicPr>
          <p:cNvPr id="3" name="Picture 2">
            <a:extLst>
              <a:ext uri="{FF2B5EF4-FFF2-40B4-BE49-F238E27FC236}">
                <a16:creationId xmlns:a16="http://schemas.microsoft.com/office/drawing/2014/main" id="{D00D1C61-BCC3-B31E-DC89-64D7B2A18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3762" y="6017347"/>
            <a:ext cx="1576589" cy="537895"/>
          </a:xfrm>
          <a:prstGeom prst="rect">
            <a:avLst/>
          </a:prstGeom>
        </p:spPr>
      </p:pic>
    </p:spTree>
    <p:extLst>
      <p:ext uri="{BB962C8B-B14F-4D97-AF65-F5344CB8AC3E}">
        <p14:creationId xmlns:p14="http://schemas.microsoft.com/office/powerpoint/2010/main" val="24789251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06"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_Colour Block Insert Page 1">
    <p:spTree>
      <p:nvGrpSpPr>
        <p:cNvPr id="1" name=""/>
        <p:cNvGrpSpPr/>
        <p:nvPr/>
      </p:nvGrpSpPr>
      <p:grpSpPr>
        <a:xfrm>
          <a:off x="0" y="0"/>
          <a:ext cx="0" cy="0"/>
          <a:chOff x="0" y="0"/>
          <a:chExt cx="0" cy="0"/>
        </a:xfrm>
      </p:grpSpPr>
      <p:sp>
        <p:nvSpPr>
          <p:cNvPr id="8" name="Rectangle 7"/>
          <p:cNvSpPr/>
          <p:nvPr userDrawn="1"/>
        </p:nvSpPr>
        <p:spPr>
          <a:xfrm>
            <a:off x="-100032" y="-87280"/>
            <a:ext cx="12295142" cy="7021513"/>
          </a:xfrm>
          <a:prstGeom prst="rect">
            <a:avLst/>
          </a:prstGeom>
          <a:solidFill>
            <a:srgbClr val="FF809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87565" y="3579014"/>
            <a:ext cx="10024097" cy="823151"/>
          </a:xfrm>
        </p:spPr>
        <p:txBody>
          <a:bodyPr tIns="0" bIns="0" anchor="b">
            <a:noAutofit/>
          </a:bodyPr>
          <a:lstStyle>
            <a:lvl1pPr>
              <a:defRPr sz="43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87565" y="4625915"/>
            <a:ext cx="10023719" cy="594498"/>
          </a:xfrm>
        </p:spPr>
        <p:txBody>
          <a:bodyPr lIns="108247" tIns="0" rIns="108247" bIns="0">
            <a:normAutofit/>
          </a:bodyPr>
          <a:lstStyle>
            <a:lvl1pPr marL="0" indent="0">
              <a:spcBef>
                <a:spcPts val="0"/>
              </a:spcBef>
              <a:spcAft>
                <a:spcPts val="710"/>
              </a:spcAft>
              <a:buNone/>
              <a:defRPr sz="2800">
                <a:solidFill>
                  <a:srgbClr val="FFFFFF"/>
                </a:solidFill>
              </a:defRPr>
            </a:lvl1pPr>
            <a:lvl2pPr marL="541233" indent="0">
              <a:buNone/>
              <a:defRPr sz="1400"/>
            </a:lvl2pPr>
            <a:lvl3pPr marL="1082467" indent="0">
              <a:buNone/>
              <a:defRPr sz="1200"/>
            </a:lvl3pPr>
            <a:lvl4pPr marL="1623700" indent="0">
              <a:buNone/>
              <a:defRPr sz="1100"/>
            </a:lvl4pPr>
            <a:lvl5pPr marL="2164933" indent="0">
              <a:buNone/>
              <a:defRPr sz="1100"/>
            </a:lvl5pPr>
            <a:lvl6pPr marL="2706167" indent="0">
              <a:buNone/>
              <a:defRPr sz="1100"/>
            </a:lvl6pPr>
            <a:lvl7pPr marL="3247400" indent="0">
              <a:buNone/>
              <a:defRPr sz="1100"/>
            </a:lvl7pPr>
            <a:lvl8pPr marL="3788634" indent="0">
              <a:buNone/>
              <a:defRPr sz="1100"/>
            </a:lvl8pPr>
            <a:lvl9pPr marL="4329867" indent="0">
              <a:buNone/>
              <a:defRPr sz="1100"/>
            </a:lvl9pPr>
          </a:lstStyle>
          <a:p>
            <a:pPr lvl="0"/>
            <a:r>
              <a:rPr lang="en-US"/>
              <a:t>Click to edit Master text styles</a:t>
            </a:r>
          </a:p>
        </p:txBody>
      </p:sp>
      <p:sp>
        <p:nvSpPr>
          <p:cNvPr id="5" name="Text Placeholder 3"/>
          <p:cNvSpPr>
            <a:spLocks noGrp="1"/>
          </p:cNvSpPr>
          <p:nvPr>
            <p:ph type="body" sz="half" idx="10" hasCustomPrompt="1"/>
          </p:nvPr>
        </p:nvSpPr>
        <p:spPr>
          <a:xfrm>
            <a:off x="362888" y="243638"/>
            <a:ext cx="2772197" cy="594498"/>
          </a:xfrm>
        </p:spPr>
        <p:txBody>
          <a:bodyPr lIns="108247" tIns="0" rIns="108247" bIns="0">
            <a:normAutofit/>
          </a:bodyPr>
          <a:lstStyle>
            <a:lvl1pPr marL="0" indent="0">
              <a:spcBef>
                <a:spcPts val="0"/>
              </a:spcBef>
              <a:spcAft>
                <a:spcPts val="710"/>
              </a:spcAft>
              <a:buNone/>
              <a:defRPr sz="1500" baseline="0">
                <a:solidFill>
                  <a:srgbClr val="FFFFFF"/>
                </a:solidFill>
              </a:defRPr>
            </a:lvl1pPr>
            <a:lvl2pPr marL="541233" indent="0">
              <a:buNone/>
              <a:defRPr sz="1400"/>
            </a:lvl2pPr>
            <a:lvl3pPr marL="1082467" indent="0">
              <a:buNone/>
              <a:defRPr sz="1200"/>
            </a:lvl3pPr>
            <a:lvl4pPr marL="1623700" indent="0">
              <a:buNone/>
              <a:defRPr sz="1100"/>
            </a:lvl4pPr>
            <a:lvl5pPr marL="2164933" indent="0">
              <a:buNone/>
              <a:defRPr sz="1100"/>
            </a:lvl5pPr>
            <a:lvl6pPr marL="2706167" indent="0">
              <a:buNone/>
              <a:defRPr sz="1100"/>
            </a:lvl6pPr>
            <a:lvl7pPr marL="3247400" indent="0">
              <a:buNone/>
              <a:defRPr sz="1100"/>
            </a:lvl7pPr>
            <a:lvl8pPr marL="3788634" indent="0">
              <a:buNone/>
              <a:defRPr sz="1100"/>
            </a:lvl8pPr>
            <a:lvl9pPr marL="4329867" indent="0">
              <a:buNone/>
              <a:defRPr sz="1100"/>
            </a:lvl9pPr>
          </a:lstStyle>
          <a:p>
            <a:pPr lvl="0"/>
            <a:r>
              <a:rPr lang="en-US" err="1"/>
              <a:t>Colour</a:t>
            </a:r>
            <a:r>
              <a:rPr lang="en-US"/>
              <a:t> Block Section Insert Blue 1</a:t>
            </a:r>
          </a:p>
        </p:txBody>
      </p:sp>
      <p:pic>
        <p:nvPicPr>
          <p:cNvPr id="3" name="Picture 2">
            <a:extLst>
              <a:ext uri="{FF2B5EF4-FFF2-40B4-BE49-F238E27FC236}">
                <a16:creationId xmlns:a16="http://schemas.microsoft.com/office/drawing/2014/main" id="{5052224A-87EC-253C-45D6-334DE46F71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3762" y="6017347"/>
            <a:ext cx="1576589" cy="537895"/>
          </a:xfrm>
          <a:prstGeom prst="rect">
            <a:avLst/>
          </a:prstGeom>
        </p:spPr>
      </p:pic>
    </p:spTree>
    <p:extLst>
      <p:ext uri="{BB962C8B-B14F-4D97-AF65-F5344CB8AC3E}">
        <p14:creationId xmlns:p14="http://schemas.microsoft.com/office/powerpoint/2010/main" val="12818525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7_Colour Block Insert Page 3">
    <p:spTree>
      <p:nvGrpSpPr>
        <p:cNvPr id="1" name=""/>
        <p:cNvGrpSpPr/>
        <p:nvPr/>
      </p:nvGrpSpPr>
      <p:grpSpPr>
        <a:xfrm>
          <a:off x="0" y="0"/>
          <a:ext cx="0" cy="0"/>
          <a:chOff x="0" y="0"/>
          <a:chExt cx="0" cy="0"/>
        </a:xfrm>
      </p:grpSpPr>
      <p:sp>
        <p:nvSpPr>
          <p:cNvPr id="9" name="Rectangle 8"/>
          <p:cNvSpPr/>
          <p:nvPr userDrawn="1"/>
        </p:nvSpPr>
        <p:spPr>
          <a:xfrm>
            <a:off x="-100032" y="-87280"/>
            <a:ext cx="12295142" cy="7021513"/>
          </a:xfrm>
          <a:prstGeom prst="rect">
            <a:avLst/>
          </a:prstGeom>
          <a:solidFill>
            <a:srgbClr val="9B255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
          <p:cNvSpPr>
            <a:spLocks noGrp="1"/>
          </p:cNvSpPr>
          <p:nvPr>
            <p:ph type="title"/>
          </p:nvPr>
        </p:nvSpPr>
        <p:spPr>
          <a:xfrm>
            <a:off x="1087565" y="3579014"/>
            <a:ext cx="10024097" cy="823151"/>
          </a:xfrm>
        </p:spPr>
        <p:txBody>
          <a:bodyPr tIns="0" bIns="0" anchor="b">
            <a:noAutofit/>
          </a:bodyPr>
          <a:lstStyle>
            <a:lvl1pPr>
              <a:defRPr sz="4300" b="0">
                <a:solidFill>
                  <a:srgbClr val="FFFFFF"/>
                </a:solidFill>
              </a:defRPr>
            </a:lvl1pPr>
          </a:lstStyle>
          <a:p>
            <a:r>
              <a:rPr lang="en-US"/>
              <a:t>Click to edit Master title style</a:t>
            </a:r>
          </a:p>
        </p:txBody>
      </p:sp>
      <p:sp>
        <p:nvSpPr>
          <p:cNvPr id="7" name="Text Placeholder 3"/>
          <p:cNvSpPr>
            <a:spLocks noGrp="1"/>
          </p:cNvSpPr>
          <p:nvPr>
            <p:ph type="body" sz="half" idx="2"/>
          </p:nvPr>
        </p:nvSpPr>
        <p:spPr>
          <a:xfrm>
            <a:off x="1087565" y="4625915"/>
            <a:ext cx="10023719" cy="594498"/>
          </a:xfrm>
        </p:spPr>
        <p:txBody>
          <a:bodyPr lIns="108247" tIns="0" rIns="108247" bIns="0">
            <a:normAutofit/>
          </a:bodyPr>
          <a:lstStyle>
            <a:lvl1pPr marL="0" indent="0">
              <a:spcBef>
                <a:spcPts val="0"/>
              </a:spcBef>
              <a:spcAft>
                <a:spcPts val="710"/>
              </a:spcAft>
              <a:buNone/>
              <a:defRPr sz="2800">
                <a:solidFill>
                  <a:srgbClr val="FFFFFF"/>
                </a:solidFill>
              </a:defRPr>
            </a:lvl1pPr>
            <a:lvl2pPr marL="541233" indent="0">
              <a:buNone/>
              <a:defRPr sz="1400"/>
            </a:lvl2pPr>
            <a:lvl3pPr marL="1082467" indent="0">
              <a:buNone/>
              <a:defRPr sz="1200"/>
            </a:lvl3pPr>
            <a:lvl4pPr marL="1623700" indent="0">
              <a:buNone/>
              <a:defRPr sz="1100"/>
            </a:lvl4pPr>
            <a:lvl5pPr marL="2164933" indent="0">
              <a:buNone/>
              <a:defRPr sz="1100"/>
            </a:lvl5pPr>
            <a:lvl6pPr marL="2706167" indent="0">
              <a:buNone/>
              <a:defRPr sz="1100"/>
            </a:lvl6pPr>
            <a:lvl7pPr marL="3247400" indent="0">
              <a:buNone/>
              <a:defRPr sz="1100"/>
            </a:lvl7pPr>
            <a:lvl8pPr marL="3788634" indent="0">
              <a:buNone/>
              <a:defRPr sz="1100"/>
            </a:lvl8pPr>
            <a:lvl9pPr marL="4329867" indent="0">
              <a:buNone/>
              <a:defRPr sz="1100"/>
            </a:lvl9pPr>
          </a:lstStyle>
          <a:p>
            <a:pPr lvl="0"/>
            <a:r>
              <a:rPr lang="en-US"/>
              <a:t>Click to edit Master text styles</a:t>
            </a:r>
          </a:p>
        </p:txBody>
      </p:sp>
      <p:sp>
        <p:nvSpPr>
          <p:cNvPr id="10" name="Text Placeholder 3"/>
          <p:cNvSpPr>
            <a:spLocks noGrp="1"/>
          </p:cNvSpPr>
          <p:nvPr>
            <p:ph type="body" sz="half" idx="10" hasCustomPrompt="1"/>
          </p:nvPr>
        </p:nvSpPr>
        <p:spPr>
          <a:xfrm>
            <a:off x="362888" y="243638"/>
            <a:ext cx="3164083" cy="594498"/>
          </a:xfrm>
        </p:spPr>
        <p:txBody>
          <a:bodyPr lIns="108247" tIns="0" rIns="108247" bIns="0">
            <a:normAutofit/>
          </a:bodyPr>
          <a:lstStyle>
            <a:lvl1pPr marL="0" indent="0">
              <a:spcBef>
                <a:spcPts val="0"/>
              </a:spcBef>
              <a:spcAft>
                <a:spcPts val="710"/>
              </a:spcAft>
              <a:buNone/>
              <a:defRPr sz="1500" baseline="0">
                <a:solidFill>
                  <a:srgbClr val="FFFFFF"/>
                </a:solidFill>
              </a:defRPr>
            </a:lvl1pPr>
            <a:lvl2pPr marL="541233" indent="0">
              <a:buNone/>
              <a:defRPr sz="1400"/>
            </a:lvl2pPr>
            <a:lvl3pPr marL="1082467" indent="0">
              <a:buNone/>
              <a:defRPr sz="1200"/>
            </a:lvl3pPr>
            <a:lvl4pPr marL="1623700" indent="0">
              <a:buNone/>
              <a:defRPr sz="1100"/>
            </a:lvl4pPr>
            <a:lvl5pPr marL="2164933" indent="0">
              <a:buNone/>
              <a:defRPr sz="1100"/>
            </a:lvl5pPr>
            <a:lvl6pPr marL="2706167" indent="0">
              <a:buNone/>
              <a:defRPr sz="1100"/>
            </a:lvl6pPr>
            <a:lvl7pPr marL="3247400" indent="0">
              <a:buNone/>
              <a:defRPr sz="1100"/>
            </a:lvl7pPr>
            <a:lvl8pPr marL="3788634" indent="0">
              <a:buNone/>
              <a:defRPr sz="1100"/>
            </a:lvl8pPr>
            <a:lvl9pPr marL="4329867" indent="0">
              <a:buNone/>
              <a:defRPr sz="1100"/>
            </a:lvl9pPr>
          </a:lstStyle>
          <a:p>
            <a:pPr lvl="0"/>
            <a:r>
              <a:rPr lang="en-US" err="1"/>
              <a:t>Colour</a:t>
            </a:r>
            <a:r>
              <a:rPr lang="en-US"/>
              <a:t> Block Section Insert Burgundy 1</a:t>
            </a:r>
          </a:p>
        </p:txBody>
      </p:sp>
      <p:pic>
        <p:nvPicPr>
          <p:cNvPr id="2" name="Picture 1">
            <a:extLst>
              <a:ext uri="{FF2B5EF4-FFF2-40B4-BE49-F238E27FC236}">
                <a16:creationId xmlns:a16="http://schemas.microsoft.com/office/drawing/2014/main" id="{5BE0B608-C201-8CBB-A897-A26EC471E5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3762" y="6017347"/>
            <a:ext cx="1576589" cy="537895"/>
          </a:xfrm>
          <a:prstGeom prst="rect">
            <a:avLst/>
          </a:prstGeom>
        </p:spPr>
      </p:pic>
    </p:spTree>
    <p:extLst>
      <p:ext uri="{BB962C8B-B14F-4D97-AF65-F5344CB8AC3E}">
        <p14:creationId xmlns:p14="http://schemas.microsoft.com/office/powerpoint/2010/main" val="934402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6_Colour Block Insert Page 3">
    <p:spTree>
      <p:nvGrpSpPr>
        <p:cNvPr id="1" name=""/>
        <p:cNvGrpSpPr/>
        <p:nvPr/>
      </p:nvGrpSpPr>
      <p:grpSpPr>
        <a:xfrm>
          <a:off x="0" y="0"/>
          <a:ext cx="0" cy="0"/>
          <a:chOff x="0" y="0"/>
          <a:chExt cx="0" cy="0"/>
        </a:xfrm>
      </p:grpSpPr>
      <p:sp>
        <p:nvSpPr>
          <p:cNvPr id="9" name="Rectangle 8"/>
          <p:cNvSpPr/>
          <p:nvPr/>
        </p:nvSpPr>
        <p:spPr>
          <a:xfrm>
            <a:off x="-100032" y="-87280"/>
            <a:ext cx="12295142" cy="7021513"/>
          </a:xfrm>
          <a:prstGeom prst="rect">
            <a:avLst/>
          </a:prstGeom>
          <a:solidFill>
            <a:srgbClr val="9B255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
          <p:cNvSpPr>
            <a:spLocks noGrp="1"/>
          </p:cNvSpPr>
          <p:nvPr>
            <p:ph type="title"/>
          </p:nvPr>
        </p:nvSpPr>
        <p:spPr>
          <a:xfrm>
            <a:off x="1087565" y="3579014"/>
            <a:ext cx="10024097" cy="823151"/>
          </a:xfrm>
        </p:spPr>
        <p:txBody>
          <a:bodyPr tIns="0" bIns="0" anchor="b">
            <a:noAutofit/>
          </a:bodyPr>
          <a:lstStyle>
            <a:lvl1pPr>
              <a:defRPr sz="4300" b="0">
                <a:solidFill>
                  <a:srgbClr val="FFFFFF"/>
                </a:solidFill>
              </a:defRPr>
            </a:lvl1pPr>
          </a:lstStyle>
          <a:p>
            <a:r>
              <a:rPr lang="en-US"/>
              <a:t>Click to edit Master title style</a:t>
            </a:r>
          </a:p>
        </p:txBody>
      </p:sp>
      <p:sp>
        <p:nvSpPr>
          <p:cNvPr id="7" name="Text Placeholder 3"/>
          <p:cNvSpPr>
            <a:spLocks noGrp="1"/>
          </p:cNvSpPr>
          <p:nvPr>
            <p:ph type="body" sz="half" idx="2"/>
          </p:nvPr>
        </p:nvSpPr>
        <p:spPr>
          <a:xfrm>
            <a:off x="1087565" y="4625915"/>
            <a:ext cx="10023719" cy="594498"/>
          </a:xfrm>
        </p:spPr>
        <p:txBody>
          <a:bodyPr lIns="108247" tIns="0" rIns="108247" bIns="0">
            <a:normAutofit/>
          </a:bodyPr>
          <a:lstStyle>
            <a:lvl1pPr marL="0" indent="0">
              <a:spcBef>
                <a:spcPts val="0"/>
              </a:spcBef>
              <a:spcAft>
                <a:spcPts val="710"/>
              </a:spcAft>
              <a:buNone/>
              <a:defRPr sz="2800">
                <a:solidFill>
                  <a:srgbClr val="FFFFFF"/>
                </a:solidFill>
              </a:defRPr>
            </a:lvl1pPr>
            <a:lvl2pPr marL="541233" indent="0">
              <a:buNone/>
              <a:defRPr sz="1400"/>
            </a:lvl2pPr>
            <a:lvl3pPr marL="1082467" indent="0">
              <a:buNone/>
              <a:defRPr sz="1200"/>
            </a:lvl3pPr>
            <a:lvl4pPr marL="1623700" indent="0">
              <a:buNone/>
              <a:defRPr sz="1100"/>
            </a:lvl4pPr>
            <a:lvl5pPr marL="2164933" indent="0">
              <a:buNone/>
              <a:defRPr sz="1100"/>
            </a:lvl5pPr>
            <a:lvl6pPr marL="2706167" indent="0">
              <a:buNone/>
              <a:defRPr sz="1100"/>
            </a:lvl6pPr>
            <a:lvl7pPr marL="3247400" indent="0">
              <a:buNone/>
              <a:defRPr sz="1100"/>
            </a:lvl7pPr>
            <a:lvl8pPr marL="3788634" indent="0">
              <a:buNone/>
              <a:defRPr sz="1100"/>
            </a:lvl8pPr>
            <a:lvl9pPr marL="4329867" indent="0">
              <a:buNone/>
              <a:defRPr sz="1100"/>
            </a:lvl9pPr>
          </a:lstStyle>
          <a:p>
            <a:pPr lvl="0"/>
            <a:r>
              <a:rPr lang="en-US"/>
              <a:t>Click to edit Master text styles</a:t>
            </a:r>
          </a:p>
        </p:txBody>
      </p:sp>
      <p:sp>
        <p:nvSpPr>
          <p:cNvPr id="10" name="Text Placeholder 3"/>
          <p:cNvSpPr>
            <a:spLocks noGrp="1"/>
          </p:cNvSpPr>
          <p:nvPr>
            <p:ph type="body" sz="half" idx="10" hasCustomPrompt="1"/>
          </p:nvPr>
        </p:nvSpPr>
        <p:spPr>
          <a:xfrm>
            <a:off x="362888" y="243638"/>
            <a:ext cx="3164083" cy="594498"/>
          </a:xfrm>
        </p:spPr>
        <p:txBody>
          <a:bodyPr lIns="108247" tIns="0" rIns="108247" bIns="0">
            <a:normAutofit/>
          </a:bodyPr>
          <a:lstStyle>
            <a:lvl1pPr marL="0" indent="0">
              <a:spcBef>
                <a:spcPts val="0"/>
              </a:spcBef>
              <a:spcAft>
                <a:spcPts val="710"/>
              </a:spcAft>
              <a:buNone/>
              <a:defRPr sz="1500" baseline="0">
                <a:solidFill>
                  <a:srgbClr val="FFFFFF"/>
                </a:solidFill>
              </a:defRPr>
            </a:lvl1pPr>
            <a:lvl2pPr marL="541233" indent="0">
              <a:buNone/>
              <a:defRPr sz="1400"/>
            </a:lvl2pPr>
            <a:lvl3pPr marL="1082467" indent="0">
              <a:buNone/>
              <a:defRPr sz="1200"/>
            </a:lvl3pPr>
            <a:lvl4pPr marL="1623700" indent="0">
              <a:buNone/>
              <a:defRPr sz="1100"/>
            </a:lvl4pPr>
            <a:lvl5pPr marL="2164933" indent="0">
              <a:buNone/>
              <a:defRPr sz="1100"/>
            </a:lvl5pPr>
            <a:lvl6pPr marL="2706167" indent="0">
              <a:buNone/>
              <a:defRPr sz="1100"/>
            </a:lvl6pPr>
            <a:lvl7pPr marL="3247400" indent="0">
              <a:buNone/>
              <a:defRPr sz="1100"/>
            </a:lvl7pPr>
            <a:lvl8pPr marL="3788634" indent="0">
              <a:buNone/>
              <a:defRPr sz="1100"/>
            </a:lvl8pPr>
            <a:lvl9pPr marL="4329867" indent="0">
              <a:buNone/>
              <a:defRPr sz="1100"/>
            </a:lvl9pPr>
          </a:lstStyle>
          <a:p>
            <a:pPr lvl="0"/>
            <a:r>
              <a:rPr lang="en-US" err="1"/>
              <a:t>Colour</a:t>
            </a:r>
            <a:r>
              <a:rPr lang="en-US"/>
              <a:t> Block Section Insert Burgundy 1</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3387" y="5802277"/>
            <a:ext cx="2206964" cy="752965"/>
          </a:xfrm>
          <a:prstGeom prst="rect">
            <a:avLst/>
          </a:prstGeom>
        </p:spPr>
      </p:pic>
      <p:sp>
        <p:nvSpPr>
          <p:cNvPr id="2" name="Rectangle 1">
            <a:extLst>
              <a:ext uri="{FF2B5EF4-FFF2-40B4-BE49-F238E27FC236}">
                <a16:creationId xmlns:a16="http://schemas.microsoft.com/office/drawing/2014/main" id="{C30988E9-C4F8-F717-BE9F-C3AA70F23B4E}"/>
              </a:ext>
            </a:extLst>
          </p:cNvPr>
          <p:cNvSpPr/>
          <p:nvPr userDrawn="1"/>
        </p:nvSpPr>
        <p:spPr>
          <a:xfrm>
            <a:off x="-100032" y="-87280"/>
            <a:ext cx="12295142" cy="7021513"/>
          </a:xfrm>
          <a:prstGeom prst="rect">
            <a:avLst/>
          </a:prstGeom>
          <a:solidFill>
            <a:srgbClr val="57A7B3"/>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2A5684FE-EBF6-8DBA-95D2-3FFC183D60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3762" y="6017347"/>
            <a:ext cx="1576589" cy="537895"/>
          </a:xfrm>
          <a:prstGeom prst="rect">
            <a:avLst/>
          </a:prstGeom>
        </p:spPr>
      </p:pic>
      <p:pic>
        <p:nvPicPr>
          <p:cNvPr id="8" name="Picture 7">
            <a:extLst>
              <a:ext uri="{FF2B5EF4-FFF2-40B4-BE49-F238E27FC236}">
                <a16:creationId xmlns:a16="http://schemas.microsoft.com/office/drawing/2014/main" id="{618A4EBD-08DC-89C8-1AF8-95D552329D0A}"/>
              </a:ext>
            </a:extLst>
          </p:cNvPr>
          <p:cNvPicPr>
            <a:picLocks noChangeAspect="1"/>
          </p:cNvPicPr>
          <p:nvPr userDrawn="1"/>
        </p:nvPicPr>
        <p:blipFill>
          <a:blip r:embed="rId3"/>
          <a:stretch>
            <a:fillRect/>
          </a:stretch>
        </p:blipFill>
        <p:spPr>
          <a:xfrm>
            <a:off x="9768253" y="-87280"/>
            <a:ext cx="5374344" cy="1782309"/>
          </a:xfrm>
          <a:prstGeom prst="rect">
            <a:avLst/>
          </a:prstGeom>
        </p:spPr>
      </p:pic>
    </p:spTree>
    <p:extLst>
      <p:ext uri="{BB962C8B-B14F-4D97-AF65-F5344CB8AC3E}">
        <p14:creationId xmlns:p14="http://schemas.microsoft.com/office/powerpoint/2010/main" val="27043196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4_Colour Block Insert Page 2">
    <p:spTree>
      <p:nvGrpSpPr>
        <p:cNvPr id="1" name=""/>
        <p:cNvGrpSpPr/>
        <p:nvPr/>
      </p:nvGrpSpPr>
      <p:grpSpPr>
        <a:xfrm>
          <a:off x="0" y="0"/>
          <a:ext cx="0" cy="0"/>
          <a:chOff x="0" y="0"/>
          <a:chExt cx="0" cy="0"/>
        </a:xfrm>
      </p:grpSpPr>
      <p:sp>
        <p:nvSpPr>
          <p:cNvPr id="9" name="Rectangle 8"/>
          <p:cNvSpPr/>
          <p:nvPr userDrawn="1"/>
        </p:nvSpPr>
        <p:spPr>
          <a:xfrm>
            <a:off x="-100032" y="-87280"/>
            <a:ext cx="12295142" cy="7021513"/>
          </a:xfrm>
          <a:prstGeom prst="rect">
            <a:avLst/>
          </a:prstGeom>
          <a:solidFill>
            <a:srgbClr val="57A7B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
          <p:cNvSpPr>
            <a:spLocks noGrp="1"/>
          </p:cNvSpPr>
          <p:nvPr>
            <p:ph type="title"/>
          </p:nvPr>
        </p:nvSpPr>
        <p:spPr>
          <a:xfrm>
            <a:off x="1087565" y="3579014"/>
            <a:ext cx="10024097" cy="823151"/>
          </a:xfrm>
        </p:spPr>
        <p:txBody>
          <a:bodyPr tIns="0" bIns="0" anchor="b">
            <a:noAutofit/>
          </a:bodyPr>
          <a:lstStyle>
            <a:lvl1pPr>
              <a:defRPr sz="4300" b="0">
                <a:solidFill>
                  <a:srgbClr val="FFFFFF"/>
                </a:solidFill>
              </a:defRPr>
            </a:lvl1pPr>
          </a:lstStyle>
          <a:p>
            <a:r>
              <a:rPr lang="en-US"/>
              <a:t>Click to edit Master title style</a:t>
            </a:r>
          </a:p>
        </p:txBody>
      </p:sp>
      <p:sp>
        <p:nvSpPr>
          <p:cNvPr id="7" name="Text Placeholder 3"/>
          <p:cNvSpPr>
            <a:spLocks noGrp="1"/>
          </p:cNvSpPr>
          <p:nvPr>
            <p:ph type="body" sz="half" idx="2"/>
          </p:nvPr>
        </p:nvSpPr>
        <p:spPr>
          <a:xfrm>
            <a:off x="1087565" y="4625915"/>
            <a:ext cx="10023719" cy="594498"/>
          </a:xfrm>
        </p:spPr>
        <p:txBody>
          <a:bodyPr lIns="108247" tIns="0" rIns="108247" bIns="0">
            <a:normAutofit/>
          </a:bodyPr>
          <a:lstStyle>
            <a:lvl1pPr marL="0" indent="0">
              <a:spcBef>
                <a:spcPts val="0"/>
              </a:spcBef>
              <a:spcAft>
                <a:spcPts val="710"/>
              </a:spcAft>
              <a:buNone/>
              <a:defRPr sz="2800">
                <a:solidFill>
                  <a:srgbClr val="FFFFFF"/>
                </a:solidFill>
              </a:defRPr>
            </a:lvl1pPr>
            <a:lvl2pPr marL="541233" indent="0">
              <a:buNone/>
              <a:defRPr sz="1400"/>
            </a:lvl2pPr>
            <a:lvl3pPr marL="1082467" indent="0">
              <a:buNone/>
              <a:defRPr sz="1200"/>
            </a:lvl3pPr>
            <a:lvl4pPr marL="1623700" indent="0">
              <a:buNone/>
              <a:defRPr sz="1100"/>
            </a:lvl4pPr>
            <a:lvl5pPr marL="2164933" indent="0">
              <a:buNone/>
              <a:defRPr sz="1100"/>
            </a:lvl5pPr>
            <a:lvl6pPr marL="2706167" indent="0">
              <a:buNone/>
              <a:defRPr sz="1100"/>
            </a:lvl6pPr>
            <a:lvl7pPr marL="3247400" indent="0">
              <a:buNone/>
              <a:defRPr sz="1100"/>
            </a:lvl7pPr>
            <a:lvl8pPr marL="3788634" indent="0">
              <a:buNone/>
              <a:defRPr sz="1100"/>
            </a:lvl8pPr>
            <a:lvl9pPr marL="4329867" indent="0">
              <a:buNone/>
              <a:defRPr sz="1100"/>
            </a:lvl9pPr>
          </a:lstStyle>
          <a:p>
            <a:pPr lvl="0"/>
            <a:r>
              <a:rPr lang="en-US"/>
              <a:t>Click to edit Master text styles</a:t>
            </a:r>
          </a:p>
        </p:txBody>
      </p:sp>
      <p:sp>
        <p:nvSpPr>
          <p:cNvPr id="10" name="Text Placeholder 3"/>
          <p:cNvSpPr>
            <a:spLocks noGrp="1"/>
          </p:cNvSpPr>
          <p:nvPr>
            <p:ph type="body" sz="half" idx="10" hasCustomPrompt="1"/>
          </p:nvPr>
        </p:nvSpPr>
        <p:spPr>
          <a:xfrm>
            <a:off x="362888" y="243638"/>
            <a:ext cx="2977471" cy="594498"/>
          </a:xfrm>
        </p:spPr>
        <p:txBody>
          <a:bodyPr lIns="108247" tIns="0" rIns="108247" bIns="0">
            <a:normAutofit/>
          </a:bodyPr>
          <a:lstStyle>
            <a:lvl1pPr marL="0" indent="0">
              <a:spcBef>
                <a:spcPts val="0"/>
              </a:spcBef>
              <a:spcAft>
                <a:spcPts val="710"/>
              </a:spcAft>
              <a:buNone/>
              <a:defRPr sz="1500" baseline="0">
                <a:solidFill>
                  <a:srgbClr val="FFFFFF"/>
                </a:solidFill>
              </a:defRPr>
            </a:lvl1pPr>
            <a:lvl2pPr marL="541233" indent="0">
              <a:buNone/>
              <a:defRPr sz="1400"/>
            </a:lvl2pPr>
            <a:lvl3pPr marL="1082467" indent="0">
              <a:buNone/>
              <a:defRPr sz="1200"/>
            </a:lvl3pPr>
            <a:lvl4pPr marL="1623700" indent="0">
              <a:buNone/>
              <a:defRPr sz="1100"/>
            </a:lvl4pPr>
            <a:lvl5pPr marL="2164933" indent="0">
              <a:buNone/>
              <a:defRPr sz="1100"/>
            </a:lvl5pPr>
            <a:lvl6pPr marL="2706167" indent="0">
              <a:buNone/>
              <a:defRPr sz="1100"/>
            </a:lvl6pPr>
            <a:lvl7pPr marL="3247400" indent="0">
              <a:buNone/>
              <a:defRPr sz="1100"/>
            </a:lvl7pPr>
            <a:lvl8pPr marL="3788634" indent="0">
              <a:buNone/>
              <a:defRPr sz="1100"/>
            </a:lvl8pPr>
            <a:lvl9pPr marL="4329867" indent="0">
              <a:buNone/>
              <a:defRPr sz="1100"/>
            </a:lvl9pPr>
          </a:lstStyle>
          <a:p>
            <a:pPr lvl="0"/>
            <a:r>
              <a:rPr lang="en-US" err="1"/>
              <a:t>Colour</a:t>
            </a:r>
            <a:r>
              <a:rPr lang="en-US"/>
              <a:t> Block Section Insert Blue 2</a:t>
            </a:r>
          </a:p>
        </p:txBody>
      </p:sp>
      <p:pic>
        <p:nvPicPr>
          <p:cNvPr id="2" name="Picture 1">
            <a:extLst>
              <a:ext uri="{FF2B5EF4-FFF2-40B4-BE49-F238E27FC236}">
                <a16:creationId xmlns:a16="http://schemas.microsoft.com/office/drawing/2014/main" id="{207FA613-2001-3F24-DA2C-0DB62F1592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3762" y="6017347"/>
            <a:ext cx="1576589" cy="537895"/>
          </a:xfrm>
          <a:prstGeom prst="rect">
            <a:avLst/>
          </a:prstGeom>
        </p:spPr>
      </p:pic>
    </p:spTree>
    <p:extLst>
      <p:ext uri="{BB962C8B-B14F-4D97-AF65-F5344CB8AC3E}">
        <p14:creationId xmlns:p14="http://schemas.microsoft.com/office/powerpoint/2010/main" val="24422923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Title Slide no logo">
    <p:spTree>
      <p:nvGrpSpPr>
        <p:cNvPr id="1" name=""/>
        <p:cNvGrpSpPr/>
        <p:nvPr/>
      </p:nvGrpSpPr>
      <p:grpSpPr>
        <a:xfrm>
          <a:off x="0" y="0"/>
          <a:ext cx="0" cy="0"/>
          <a:chOff x="0" y="0"/>
          <a:chExt cx="0" cy="0"/>
        </a:xfrm>
      </p:grpSpPr>
      <p:sp>
        <p:nvSpPr>
          <p:cNvPr id="2" name="Title 1"/>
          <p:cNvSpPr>
            <a:spLocks noGrp="1"/>
          </p:cNvSpPr>
          <p:nvPr>
            <p:ph type="ctrTitle"/>
          </p:nvPr>
        </p:nvSpPr>
        <p:spPr>
          <a:xfrm>
            <a:off x="1087565" y="759128"/>
            <a:ext cx="9969341" cy="3566986"/>
          </a:xfrm>
        </p:spPr>
        <p:txBody>
          <a:bodyPr anchor="b">
            <a:normAutofit/>
          </a:bodyPr>
          <a:lstStyle>
            <a:lvl1pPr algn="l">
              <a:lnSpc>
                <a:spcPct val="85000"/>
              </a:lnSpc>
              <a:defRPr sz="5700" spc="-59"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hasCustomPrompt="1"/>
          </p:nvPr>
        </p:nvSpPr>
        <p:spPr>
          <a:xfrm>
            <a:off x="1090311" y="4456653"/>
            <a:ext cx="9969341" cy="1143265"/>
          </a:xfrm>
        </p:spPr>
        <p:txBody>
          <a:bodyPr lIns="108247" rIns="108247">
            <a:normAutofit/>
          </a:bodyPr>
          <a:lstStyle>
            <a:lvl1pPr marL="0" indent="0" algn="l">
              <a:buNone/>
              <a:defRPr sz="2800" cap="none" spc="0" baseline="0">
                <a:solidFill>
                  <a:schemeClr val="tx1"/>
                </a:solidFill>
                <a:latin typeface="Segoe UI Light" panose="020B0502040204020203" pitchFamily="34" charset="0"/>
                <a:cs typeface="Segoe UI Light" panose="020B0502040204020203" pitchFamily="34" charset="0"/>
              </a:defRPr>
            </a:lvl1pPr>
            <a:lvl2pPr marL="541233" indent="0" algn="ctr">
              <a:buNone/>
              <a:defRPr sz="2800"/>
            </a:lvl2pPr>
            <a:lvl3pPr marL="1082467" indent="0" algn="ctr">
              <a:buNone/>
              <a:defRPr sz="2800"/>
            </a:lvl3pPr>
            <a:lvl4pPr marL="1623700" indent="0" algn="ctr">
              <a:buNone/>
              <a:defRPr sz="2400"/>
            </a:lvl4pPr>
            <a:lvl5pPr marL="2164933" indent="0" algn="ctr">
              <a:buNone/>
              <a:defRPr sz="2400"/>
            </a:lvl5pPr>
            <a:lvl6pPr marL="2706167" indent="0" algn="ctr">
              <a:buNone/>
              <a:defRPr sz="2400"/>
            </a:lvl6pPr>
            <a:lvl7pPr marL="3247400" indent="0" algn="ctr">
              <a:buNone/>
              <a:defRPr sz="2400"/>
            </a:lvl7pPr>
            <a:lvl8pPr marL="3788634" indent="0" algn="ctr">
              <a:buNone/>
              <a:defRPr sz="2400"/>
            </a:lvl8pPr>
            <a:lvl9pPr marL="4329867" indent="0" algn="ctr">
              <a:buNone/>
              <a:defRPr sz="2400"/>
            </a:lvl9pPr>
          </a:lstStyle>
          <a:p>
            <a:r>
              <a:rPr lang="en-US"/>
              <a:t>Click to edit master subtitle style</a:t>
            </a:r>
          </a:p>
        </p:txBody>
      </p:sp>
    </p:spTree>
    <p:extLst>
      <p:ext uri="{BB962C8B-B14F-4D97-AF65-F5344CB8AC3E}">
        <p14:creationId xmlns:p14="http://schemas.microsoft.com/office/powerpoint/2010/main" val="16406134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6_Cover Page">
    <p:spTree>
      <p:nvGrpSpPr>
        <p:cNvPr id="1" name=""/>
        <p:cNvGrpSpPr/>
        <p:nvPr/>
      </p:nvGrpSpPr>
      <p:grpSpPr>
        <a:xfrm>
          <a:off x="0" y="0"/>
          <a:ext cx="0" cy="0"/>
          <a:chOff x="0" y="0"/>
          <a:chExt cx="0" cy="0"/>
        </a:xfrm>
      </p:grpSpPr>
      <p:sp>
        <p:nvSpPr>
          <p:cNvPr id="8" name="Rectangle 7"/>
          <p:cNvSpPr/>
          <p:nvPr userDrawn="1"/>
        </p:nvSpPr>
        <p:spPr>
          <a:xfrm>
            <a:off x="-100032" y="-87280"/>
            <a:ext cx="12295142" cy="70215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 Placeholder 3"/>
          <p:cNvSpPr>
            <a:spLocks noGrp="1"/>
          </p:cNvSpPr>
          <p:nvPr>
            <p:ph type="body" sz="half" idx="2" hasCustomPrompt="1"/>
          </p:nvPr>
        </p:nvSpPr>
        <p:spPr>
          <a:xfrm>
            <a:off x="814368" y="5206718"/>
            <a:ext cx="10023719" cy="835025"/>
          </a:xfrm>
        </p:spPr>
        <p:txBody>
          <a:bodyPr lIns="108247" tIns="0" rIns="108247" bIns="0">
            <a:normAutofit/>
          </a:bodyPr>
          <a:lstStyle>
            <a:lvl1pPr marL="0" indent="0" algn="r">
              <a:spcBef>
                <a:spcPts val="0"/>
              </a:spcBef>
              <a:spcAft>
                <a:spcPts val="710"/>
              </a:spcAft>
              <a:buNone/>
              <a:defRPr sz="3600">
                <a:solidFill>
                  <a:srgbClr val="FFFFFF"/>
                </a:solidFill>
              </a:defRPr>
            </a:lvl1pPr>
            <a:lvl2pPr marL="541233" indent="0">
              <a:buNone/>
              <a:defRPr sz="1400"/>
            </a:lvl2pPr>
            <a:lvl3pPr marL="1082467" indent="0">
              <a:buNone/>
              <a:defRPr sz="1200"/>
            </a:lvl3pPr>
            <a:lvl4pPr marL="1623700" indent="0">
              <a:buNone/>
              <a:defRPr sz="1100"/>
            </a:lvl4pPr>
            <a:lvl5pPr marL="2164933" indent="0">
              <a:buNone/>
              <a:defRPr sz="1100"/>
            </a:lvl5pPr>
            <a:lvl6pPr marL="2706167" indent="0">
              <a:buNone/>
              <a:defRPr sz="1100"/>
            </a:lvl6pPr>
            <a:lvl7pPr marL="3247400" indent="0">
              <a:buNone/>
              <a:defRPr sz="1100"/>
            </a:lvl7pPr>
            <a:lvl8pPr marL="3788634" indent="0">
              <a:buNone/>
              <a:defRPr sz="1100"/>
            </a:lvl8pPr>
            <a:lvl9pPr marL="4329867" indent="0">
              <a:buNone/>
              <a:defRPr sz="1100"/>
            </a:lvl9pPr>
          </a:lstStyle>
          <a:p>
            <a:pPr lvl="0"/>
            <a:r>
              <a:rPr lang="en-US"/>
              <a:t>mosman.nsw.gov.au</a:t>
            </a:r>
          </a:p>
        </p:txBody>
      </p:sp>
      <p:sp>
        <p:nvSpPr>
          <p:cNvPr id="5" name="Text Placeholder 3"/>
          <p:cNvSpPr>
            <a:spLocks noGrp="1"/>
          </p:cNvSpPr>
          <p:nvPr>
            <p:ph type="body" sz="half" idx="10" hasCustomPrompt="1"/>
          </p:nvPr>
        </p:nvSpPr>
        <p:spPr>
          <a:xfrm>
            <a:off x="362889" y="243638"/>
            <a:ext cx="2091062" cy="594498"/>
          </a:xfrm>
        </p:spPr>
        <p:txBody>
          <a:bodyPr lIns="108247" tIns="0" rIns="108247" bIns="0">
            <a:normAutofit/>
          </a:bodyPr>
          <a:lstStyle>
            <a:lvl1pPr marL="0" indent="0">
              <a:spcBef>
                <a:spcPts val="0"/>
              </a:spcBef>
              <a:spcAft>
                <a:spcPts val="710"/>
              </a:spcAft>
              <a:buNone/>
              <a:defRPr sz="1500" baseline="0">
                <a:solidFill>
                  <a:srgbClr val="FFFFFF"/>
                </a:solidFill>
              </a:defRPr>
            </a:lvl1pPr>
            <a:lvl2pPr marL="541233" indent="0">
              <a:buNone/>
              <a:defRPr sz="1400"/>
            </a:lvl2pPr>
            <a:lvl3pPr marL="1082467" indent="0">
              <a:buNone/>
              <a:defRPr sz="1200"/>
            </a:lvl3pPr>
            <a:lvl4pPr marL="1623700" indent="0">
              <a:buNone/>
              <a:defRPr sz="1100"/>
            </a:lvl4pPr>
            <a:lvl5pPr marL="2164933" indent="0">
              <a:buNone/>
              <a:defRPr sz="1100"/>
            </a:lvl5pPr>
            <a:lvl6pPr marL="2706167" indent="0">
              <a:buNone/>
              <a:defRPr sz="1100"/>
            </a:lvl6pPr>
            <a:lvl7pPr marL="3247400" indent="0">
              <a:buNone/>
              <a:defRPr sz="1100"/>
            </a:lvl7pPr>
            <a:lvl8pPr marL="3788634" indent="0">
              <a:buNone/>
              <a:defRPr sz="1100"/>
            </a:lvl8pPr>
            <a:lvl9pPr marL="4329867" indent="0">
              <a:buNone/>
              <a:defRPr sz="1100"/>
            </a:lvl9pPr>
          </a:lstStyle>
          <a:p>
            <a:pPr lvl="0"/>
            <a:r>
              <a:rPr lang="en-US"/>
              <a:t>Final Slide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10128" y="3883509"/>
            <a:ext cx="2851733" cy="972945"/>
          </a:xfrm>
          <a:prstGeom prst="rect">
            <a:avLst/>
          </a:prstGeom>
        </p:spPr>
      </p:pic>
      <p:pic>
        <p:nvPicPr>
          <p:cNvPr id="2" name="Picture 1">
            <a:extLst>
              <a:ext uri="{FF2B5EF4-FFF2-40B4-BE49-F238E27FC236}">
                <a16:creationId xmlns:a16="http://schemas.microsoft.com/office/drawing/2014/main" id="{43813AF9-14B5-D62E-A0CD-8F99FB7ACAAE}"/>
              </a:ext>
            </a:extLst>
          </p:cNvPr>
          <p:cNvPicPr>
            <a:picLocks noChangeAspect="1"/>
          </p:cNvPicPr>
          <p:nvPr userDrawn="1"/>
        </p:nvPicPr>
        <p:blipFill>
          <a:blip r:embed="rId3"/>
          <a:stretch>
            <a:fillRect/>
          </a:stretch>
        </p:blipFill>
        <p:spPr>
          <a:xfrm>
            <a:off x="9323557" y="-87280"/>
            <a:ext cx="7137887" cy="2367157"/>
          </a:xfrm>
          <a:prstGeom prst="rect">
            <a:avLst/>
          </a:prstGeom>
        </p:spPr>
      </p:pic>
    </p:spTree>
    <p:extLst>
      <p:ext uri="{BB962C8B-B14F-4D97-AF65-F5344CB8AC3E}">
        <p14:creationId xmlns:p14="http://schemas.microsoft.com/office/powerpoint/2010/main" val="22867039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87565" y="1846163"/>
            <a:ext cx="4894040" cy="4024291"/>
          </a:xfrm>
        </p:spPr>
        <p:txBody>
          <a:bodyPr/>
          <a:lstStyle>
            <a:lvl2pPr>
              <a:defRPr spc="-30" baseline="0"/>
            </a:lvl2pPr>
            <a:lvl3pPr>
              <a:defRPr spc="-30" baseline="0"/>
            </a:lvl3pPr>
            <a:lvl4pPr>
              <a:defRPr spc="-30" baseline="0"/>
            </a:lvl4pPr>
            <a:lvl5pPr>
              <a:defRPr spc="-3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2866" y="1846162"/>
            <a:ext cx="4894040" cy="4024292"/>
          </a:xfrm>
        </p:spPr>
        <p:txBody>
          <a:bodyPr/>
          <a:lstStyle>
            <a:lvl2pPr>
              <a:defRPr spc="-30" baseline="0"/>
            </a:lvl2pPr>
            <a:lvl3pPr>
              <a:defRPr spc="-30" baseline="0"/>
            </a:lvl3pPr>
            <a:lvl4pPr>
              <a:defRPr spc="-30" baseline="0"/>
            </a:lvl4pPr>
            <a:lvl5pPr>
              <a:defRPr spc="-3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p:nvPr>
        </p:nvSpPr>
        <p:spPr>
          <a:xfrm>
            <a:off x="1087565" y="286671"/>
            <a:ext cx="9969341" cy="1451093"/>
          </a:xfrm>
        </p:spPr>
        <p:txBody>
          <a:bodyPr>
            <a:normAutofit/>
          </a:bodyPr>
          <a:lstStyle>
            <a:lvl1pPr>
              <a:defRPr sz="5000"/>
            </a:lvl1pPr>
          </a:lstStyle>
          <a:p>
            <a:r>
              <a:rPr lang="en-US"/>
              <a:t>Click to edit Master title style</a:t>
            </a:r>
          </a:p>
        </p:txBody>
      </p:sp>
      <p:sp>
        <p:nvSpPr>
          <p:cNvPr id="11" name="Slide Number Placeholder 5"/>
          <p:cNvSpPr>
            <a:spLocks noGrp="1"/>
          </p:cNvSpPr>
          <p:nvPr>
            <p:ph type="sldNum" sz="quarter" idx="12"/>
          </p:nvPr>
        </p:nvSpPr>
        <p:spPr>
          <a:xfrm>
            <a:off x="7783446" y="6243014"/>
            <a:ext cx="1300408" cy="365210"/>
          </a:xfrm>
          <a:prstGeom prst="rect">
            <a:avLst/>
          </a:prstGeom>
        </p:spPr>
        <p:txBody>
          <a:bodyPr/>
          <a:lstStyle>
            <a:lvl1pPr>
              <a:defRPr sz="1400" spc="-100" baseline="0">
                <a:latin typeface="Segoe UI" panose="020B0502040204020203" pitchFamily="34" charset="0"/>
                <a:cs typeface="Segoe UI" panose="020B0502040204020203" pitchFamily="34" charset="0"/>
              </a:defRPr>
            </a:lvl1pPr>
          </a:lstStyle>
          <a:p>
            <a:fld id="{8053D3C8-E6C9-4D57-AD44-B9BB73B2C902}" type="slidenum">
              <a:rPr lang="en-AU" smtClean="0"/>
              <a:pPr/>
              <a:t>‹#›</a:t>
            </a:fld>
            <a:endParaRPr lang="en-AU"/>
          </a:p>
        </p:txBody>
      </p:sp>
    </p:spTree>
    <p:extLst>
      <p:ext uri="{BB962C8B-B14F-4D97-AF65-F5344CB8AC3E}">
        <p14:creationId xmlns:p14="http://schemas.microsoft.com/office/powerpoint/2010/main" val="36198907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000"/>
            </a:lvl1pPr>
          </a:lstStyle>
          <a:p>
            <a:r>
              <a:rPr lang="en-US"/>
              <a:t>Click to edit Master title style</a:t>
            </a:r>
            <a:endParaRPr lang="en-AU"/>
          </a:p>
        </p:txBody>
      </p:sp>
      <p:sp>
        <p:nvSpPr>
          <p:cNvPr id="8" name="Slide Number Placeholder 5"/>
          <p:cNvSpPr>
            <a:spLocks noGrp="1"/>
          </p:cNvSpPr>
          <p:nvPr>
            <p:ph type="sldNum" sz="quarter" idx="12"/>
          </p:nvPr>
        </p:nvSpPr>
        <p:spPr>
          <a:xfrm>
            <a:off x="7783446" y="6243014"/>
            <a:ext cx="1300408" cy="365210"/>
          </a:xfrm>
          <a:prstGeom prst="rect">
            <a:avLst/>
          </a:prstGeom>
        </p:spPr>
        <p:txBody>
          <a:bodyPr/>
          <a:lstStyle>
            <a:lvl1pPr>
              <a:defRPr sz="1400" spc="-100" baseline="0">
                <a:latin typeface="Segoe UI" panose="020B0502040204020203" pitchFamily="34" charset="0"/>
                <a:cs typeface="Segoe UI" panose="020B0502040204020203" pitchFamily="34" charset="0"/>
              </a:defRPr>
            </a:lvl1pPr>
          </a:lstStyle>
          <a:p>
            <a:fld id="{8053D3C8-E6C9-4D57-AD44-B9BB73B2C902}" type="slidenum">
              <a:rPr lang="en-AU" smtClean="0"/>
              <a:pPr/>
              <a:t>‹#›</a:t>
            </a:fld>
            <a:endParaRPr lang="en-AU"/>
          </a:p>
        </p:txBody>
      </p:sp>
    </p:spTree>
    <p:extLst>
      <p:ext uri="{BB962C8B-B14F-4D97-AF65-F5344CB8AC3E}">
        <p14:creationId xmlns:p14="http://schemas.microsoft.com/office/powerpoint/2010/main" val="27497113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2C893-C490-3DF7-4530-D3C1D28D8BDC}"/>
              </a:ext>
            </a:extLst>
          </p:cNvPr>
          <p:cNvSpPr>
            <a:spLocks noGrp="1"/>
          </p:cNvSpPr>
          <p:nvPr>
            <p:ph type="ctrTitle"/>
          </p:nvPr>
        </p:nvSpPr>
        <p:spPr>
          <a:xfrm>
            <a:off x="1511300" y="1122363"/>
            <a:ext cx="9063038" cy="2389187"/>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1D024F90-E4A4-60AC-42E1-7538B72FFAAA}"/>
              </a:ext>
            </a:extLst>
          </p:cNvPr>
          <p:cNvSpPr>
            <a:spLocks noGrp="1"/>
          </p:cNvSpPr>
          <p:nvPr>
            <p:ph type="subTitle" idx="1"/>
          </p:nvPr>
        </p:nvSpPr>
        <p:spPr>
          <a:xfrm>
            <a:off x="1511300" y="3603625"/>
            <a:ext cx="9063038"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6C9FFDCF-2396-936B-B0A9-2506FB1A49D2}"/>
              </a:ext>
            </a:extLst>
          </p:cNvPr>
          <p:cNvSpPr>
            <a:spLocks noGrp="1"/>
          </p:cNvSpPr>
          <p:nvPr>
            <p:ph type="dt" sz="half" idx="10"/>
          </p:nvPr>
        </p:nvSpPr>
        <p:spPr/>
        <p:txBody>
          <a:bodyPr/>
          <a:lstStyle/>
          <a:p>
            <a:fld id="{77501602-B9C9-4C3C-BF45-58EE2ABD55C5}" type="datetimeFigureOut">
              <a:rPr lang="en-AU" smtClean="0"/>
              <a:t>7/05/2026</a:t>
            </a:fld>
            <a:endParaRPr lang="en-AU"/>
          </a:p>
        </p:txBody>
      </p:sp>
      <p:sp>
        <p:nvSpPr>
          <p:cNvPr id="5" name="Footer Placeholder 4">
            <a:extLst>
              <a:ext uri="{FF2B5EF4-FFF2-40B4-BE49-F238E27FC236}">
                <a16:creationId xmlns:a16="http://schemas.microsoft.com/office/drawing/2014/main" id="{B8A83985-523B-2439-51EE-D2FB1986CA8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39C9611-A06D-9094-9E03-1D78A33926F0}"/>
              </a:ext>
            </a:extLst>
          </p:cNvPr>
          <p:cNvSpPr>
            <a:spLocks noGrp="1"/>
          </p:cNvSpPr>
          <p:nvPr>
            <p:ph type="sldNum" sz="quarter" idx="12"/>
          </p:nvPr>
        </p:nvSpPr>
        <p:spPr/>
        <p:txBody>
          <a:bodyPr/>
          <a:lstStyle/>
          <a:p>
            <a:fld id="{804D2DFE-A7C7-4123-AC1A-F2982F12A567}" type="slidenum">
              <a:rPr lang="en-AU" smtClean="0"/>
              <a:t>‹#›</a:t>
            </a:fld>
            <a:endParaRPr lang="en-AU"/>
          </a:p>
        </p:txBody>
      </p:sp>
    </p:spTree>
    <p:extLst>
      <p:ext uri="{BB962C8B-B14F-4D97-AF65-F5344CB8AC3E}">
        <p14:creationId xmlns:p14="http://schemas.microsoft.com/office/powerpoint/2010/main" val="20085502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27649-155C-60BA-B2E2-9200E66C6952}"/>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8664EA5-77E1-4900-A062-35E4035505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4E1F675-FF6A-C3DF-811D-C3AA44E7308D}"/>
              </a:ext>
            </a:extLst>
          </p:cNvPr>
          <p:cNvSpPr>
            <a:spLocks noGrp="1"/>
          </p:cNvSpPr>
          <p:nvPr>
            <p:ph type="dt" sz="half" idx="10"/>
          </p:nvPr>
        </p:nvSpPr>
        <p:spPr/>
        <p:txBody>
          <a:bodyPr/>
          <a:lstStyle/>
          <a:p>
            <a:fld id="{77501602-B9C9-4C3C-BF45-58EE2ABD55C5}" type="datetimeFigureOut">
              <a:rPr lang="en-AU" smtClean="0"/>
              <a:t>7/05/2026</a:t>
            </a:fld>
            <a:endParaRPr lang="en-AU"/>
          </a:p>
        </p:txBody>
      </p:sp>
      <p:sp>
        <p:nvSpPr>
          <p:cNvPr id="5" name="Footer Placeholder 4">
            <a:extLst>
              <a:ext uri="{FF2B5EF4-FFF2-40B4-BE49-F238E27FC236}">
                <a16:creationId xmlns:a16="http://schemas.microsoft.com/office/drawing/2014/main" id="{51A9F2AF-78E2-FD69-01A4-EB48966EF8B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40FBFA1-FF0C-0A26-D262-ADEF713FF14F}"/>
              </a:ext>
            </a:extLst>
          </p:cNvPr>
          <p:cNvSpPr>
            <a:spLocks noGrp="1"/>
          </p:cNvSpPr>
          <p:nvPr>
            <p:ph type="sldNum" sz="quarter" idx="12"/>
          </p:nvPr>
        </p:nvSpPr>
        <p:spPr/>
        <p:txBody>
          <a:bodyPr/>
          <a:lstStyle/>
          <a:p>
            <a:fld id="{804D2DFE-A7C7-4123-AC1A-F2982F12A567}" type="slidenum">
              <a:rPr lang="en-AU" smtClean="0"/>
              <a:t>‹#›</a:t>
            </a:fld>
            <a:endParaRPr lang="en-AU"/>
          </a:p>
        </p:txBody>
      </p:sp>
    </p:spTree>
    <p:extLst>
      <p:ext uri="{BB962C8B-B14F-4D97-AF65-F5344CB8AC3E}">
        <p14:creationId xmlns:p14="http://schemas.microsoft.com/office/powerpoint/2010/main" val="31836891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124FB-5D87-9029-A35E-FD612FE4D025}"/>
              </a:ext>
            </a:extLst>
          </p:cNvPr>
          <p:cNvSpPr>
            <a:spLocks noGrp="1"/>
          </p:cNvSpPr>
          <p:nvPr>
            <p:ph type="title"/>
          </p:nvPr>
        </p:nvSpPr>
        <p:spPr>
          <a:xfrm>
            <a:off x="823913" y="1709738"/>
            <a:ext cx="10423525" cy="2854325"/>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33AA63F5-EC4E-AC3D-8E97-09A323468F6A}"/>
              </a:ext>
            </a:extLst>
          </p:cNvPr>
          <p:cNvSpPr>
            <a:spLocks noGrp="1"/>
          </p:cNvSpPr>
          <p:nvPr>
            <p:ph type="body" idx="1"/>
          </p:nvPr>
        </p:nvSpPr>
        <p:spPr>
          <a:xfrm>
            <a:off x="823913" y="4591050"/>
            <a:ext cx="10423525" cy="1500188"/>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8CE497-318E-D8BA-BD65-56C608B1DC33}"/>
              </a:ext>
            </a:extLst>
          </p:cNvPr>
          <p:cNvSpPr>
            <a:spLocks noGrp="1"/>
          </p:cNvSpPr>
          <p:nvPr>
            <p:ph type="dt" sz="half" idx="10"/>
          </p:nvPr>
        </p:nvSpPr>
        <p:spPr/>
        <p:txBody>
          <a:bodyPr/>
          <a:lstStyle/>
          <a:p>
            <a:fld id="{77501602-B9C9-4C3C-BF45-58EE2ABD55C5}" type="datetimeFigureOut">
              <a:rPr lang="en-AU" smtClean="0"/>
              <a:t>7/05/2026</a:t>
            </a:fld>
            <a:endParaRPr lang="en-AU"/>
          </a:p>
        </p:txBody>
      </p:sp>
      <p:sp>
        <p:nvSpPr>
          <p:cNvPr id="5" name="Footer Placeholder 4">
            <a:extLst>
              <a:ext uri="{FF2B5EF4-FFF2-40B4-BE49-F238E27FC236}">
                <a16:creationId xmlns:a16="http://schemas.microsoft.com/office/drawing/2014/main" id="{109282C0-780D-B96D-9D20-270D644092F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8C46A21-DCF4-2DD1-36F7-59F25A90636A}"/>
              </a:ext>
            </a:extLst>
          </p:cNvPr>
          <p:cNvSpPr>
            <a:spLocks noGrp="1"/>
          </p:cNvSpPr>
          <p:nvPr>
            <p:ph type="sldNum" sz="quarter" idx="12"/>
          </p:nvPr>
        </p:nvSpPr>
        <p:spPr/>
        <p:txBody>
          <a:bodyPr/>
          <a:lstStyle/>
          <a:p>
            <a:fld id="{804D2DFE-A7C7-4123-AC1A-F2982F12A567}" type="slidenum">
              <a:rPr lang="en-AU" smtClean="0"/>
              <a:t>‹#›</a:t>
            </a:fld>
            <a:endParaRPr lang="en-AU"/>
          </a:p>
        </p:txBody>
      </p:sp>
    </p:spTree>
    <p:extLst>
      <p:ext uri="{BB962C8B-B14F-4D97-AF65-F5344CB8AC3E}">
        <p14:creationId xmlns:p14="http://schemas.microsoft.com/office/powerpoint/2010/main" val="25928415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330D1-A875-4D08-6A16-B88BD9E903B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7BD5F1E-EEDB-06B1-0D1A-35154ABF8EE4}"/>
              </a:ext>
            </a:extLst>
          </p:cNvPr>
          <p:cNvSpPr>
            <a:spLocks noGrp="1"/>
          </p:cNvSpPr>
          <p:nvPr>
            <p:ph sz="half" idx="1"/>
          </p:nvPr>
        </p:nvSpPr>
        <p:spPr>
          <a:xfrm>
            <a:off x="830263" y="1825625"/>
            <a:ext cx="5135562"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7A18BD37-FB82-F6EC-D7B4-66B606515F3C}"/>
              </a:ext>
            </a:extLst>
          </p:cNvPr>
          <p:cNvSpPr>
            <a:spLocks noGrp="1"/>
          </p:cNvSpPr>
          <p:nvPr>
            <p:ph sz="half" idx="2"/>
          </p:nvPr>
        </p:nvSpPr>
        <p:spPr>
          <a:xfrm>
            <a:off x="6118225" y="1825625"/>
            <a:ext cx="5135563"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6EE484EC-4AF8-E7C9-912F-6A6757E03B2D}"/>
              </a:ext>
            </a:extLst>
          </p:cNvPr>
          <p:cNvSpPr>
            <a:spLocks noGrp="1"/>
          </p:cNvSpPr>
          <p:nvPr>
            <p:ph type="dt" sz="half" idx="10"/>
          </p:nvPr>
        </p:nvSpPr>
        <p:spPr/>
        <p:txBody>
          <a:bodyPr/>
          <a:lstStyle/>
          <a:p>
            <a:fld id="{77501602-B9C9-4C3C-BF45-58EE2ABD55C5}" type="datetimeFigureOut">
              <a:rPr lang="en-AU" smtClean="0"/>
              <a:t>7/05/2026</a:t>
            </a:fld>
            <a:endParaRPr lang="en-AU"/>
          </a:p>
        </p:txBody>
      </p:sp>
      <p:sp>
        <p:nvSpPr>
          <p:cNvPr id="6" name="Footer Placeholder 5">
            <a:extLst>
              <a:ext uri="{FF2B5EF4-FFF2-40B4-BE49-F238E27FC236}">
                <a16:creationId xmlns:a16="http://schemas.microsoft.com/office/drawing/2014/main" id="{61C3A910-411D-2B6C-3D63-8869E43B0B1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EB0F6C9-59E6-F216-EF15-95154EE3D499}"/>
              </a:ext>
            </a:extLst>
          </p:cNvPr>
          <p:cNvSpPr>
            <a:spLocks noGrp="1"/>
          </p:cNvSpPr>
          <p:nvPr>
            <p:ph type="sldNum" sz="quarter" idx="12"/>
          </p:nvPr>
        </p:nvSpPr>
        <p:spPr/>
        <p:txBody>
          <a:bodyPr/>
          <a:lstStyle/>
          <a:p>
            <a:fld id="{804D2DFE-A7C7-4123-AC1A-F2982F12A567}" type="slidenum">
              <a:rPr lang="en-AU" smtClean="0"/>
              <a:t>‹#›</a:t>
            </a:fld>
            <a:endParaRPr lang="en-AU"/>
          </a:p>
        </p:txBody>
      </p:sp>
    </p:spTree>
    <p:extLst>
      <p:ext uri="{BB962C8B-B14F-4D97-AF65-F5344CB8AC3E}">
        <p14:creationId xmlns:p14="http://schemas.microsoft.com/office/powerpoint/2010/main" val="26881105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1912F-33D5-2C27-9D3C-D593B171F18A}"/>
              </a:ext>
            </a:extLst>
          </p:cNvPr>
          <p:cNvSpPr>
            <a:spLocks noGrp="1"/>
          </p:cNvSpPr>
          <p:nvPr>
            <p:ph type="title"/>
          </p:nvPr>
        </p:nvSpPr>
        <p:spPr>
          <a:xfrm>
            <a:off x="831850" y="365125"/>
            <a:ext cx="10423525"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A8D00AC-618F-E03E-2761-C1566FB1A069}"/>
              </a:ext>
            </a:extLst>
          </p:cNvPr>
          <p:cNvSpPr>
            <a:spLocks noGrp="1"/>
          </p:cNvSpPr>
          <p:nvPr>
            <p:ph type="body" idx="1"/>
          </p:nvPr>
        </p:nvSpPr>
        <p:spPr>
          <a:xfrm>
            <a:off x="831850" y="1681163"/>
            <a:ext cx="511333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4EBDC7-CBA6-01AA-9527-DE48C4992AAF}"/>
              </a:ext>
            </a:extLst>
          </p:cNvPr>
          <p:cNvSpPr>
            <a:spLocks noGrp="1"/>
          </p:cNvSpPr>
          <p:nvPr>
            <p:ph sz="half" idx="2"/>
          </p:nvPr>
        </p:nvSpPr>
        <p:spPr>
          <a:xfrm>
            <a:off x="831850" y="2505075"/>
            <a:ext cx="5113338" cy="3686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7FEFFE78-D34C-F7C8-4BEE-534B84133A84}"/>
              </a:ext>
            </a:extLst>
          </p:cNvPr>
          <p:cNvSpPr>
            <a:spLocks noGrp="1"/>
          </p:cNvSpPr>
          <p:nvPr>
            <p:ph type="body" sz="quarter" idx="3"/>
          </p:nvPr>
        </p:nvSpPr>
        <p:spPr>
          <a:xfrm>
            <a:off x="6118225" y="1681163"/>
            <a:ext cx="51371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1C8AC2-FCCF-9F13-7C6F-CD91B2B782FA}"/>
              </a:ext>
            </a:extLst>
          </p:cNvPr>
          <p:cNvSpPr>
            <a:spLocks noGrp="1"/>
          </p:cNvSpPr>
          <p:nvPr>
            <p:ph sz="quarter" idx="4"/>
          </p:nvPr>
        </p:nvSpPr>
        <p:spPr>
          <a:xfrm>
            <a:off x="6118225" y="2505075"/>
            <a:ext cx="5137150" cy="3686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088DE6AC-6B49-7D22-97F6-05F56EC254D2}"/>
              </a:ext>
            </a:extLst>
          </p:cNvPr>
          <p:cNvSpPr>
            <a:spLocks noGrp="1"/>
          </p:cNvSpPr>
          <p:nvPr>
            <p:ph type="dt" sz="half" idx="10"/>
          </p:nvPr>
        </p:nvSpPr>
        <p:spPr/>
        <p:txBody>
          <a:bodyPr/>
          <a:lstStyle/>
          <a:p>
            <a:fld id="{77501602-B9C9-4C3C-BF45-58EE2ABD55C5}" type="datetimeFigureOut">
              <a:rPr lang="en-AU" smtClean="0"/>
              <a:t>7/05/2026</a:t>
            </a:fld>
            <a:endParaRPr lang="en-AU"/>
          </a:p>
        </p:txBody>
      </p:sp>
      <p:sp>
        <p:nvSpPr>
          <p:cNvPr id="8" name="Footer Placeholder 7">
            <a:extLst>
              <a:ext uri="{FF2B5EF4-FFF2-40B4-BE49-F238E27FC236}">
                <a16:creationId xmlns:a16="http://schemas.microsoft.com/office/drawing/2014/main" id="{25A959A1-8906-9437-D1DD-FFCE6938CB5F}"/>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AA17E0A8-084F-8B57-CA27-2E341F312824}"/>
              </a:ext>
            </a:extLst>
          </p:cNvPr>
          <p:cNvSpPr>
            <a:spLocks noGrp="1"/>
          </p:cNvSpPr>
          <p:nvPr>
            <p:ph type="sldNum" sz="quarter" idx="12"/>
          </p:nvPr>
        </p:nvSpPr>
        <p:spPr/>
        <p:txBody>
          <a:bodyPr/>
          <a:lstStyle/>
          <a:p>
            <a:fld id="{804D2DFE-A7C7-4123-AC1A-F2982F12A567}" type="slidenum">
              <a:rPr lang="en-AU" smtClean="0"/>
              <a:t>‹#›</a:t>
            </a:fld>
            <a:endParaRPr lang="en-AU"/>
          </a:p>
        </p:txBody>
      </p:sp>
    </p:spTree>
    <p:extLst>
      <p:ext uri="{BB962C8B-B14F-4D97-AF65-F5344CB8AC3E}">
        <p14:creationId xmlns:p14="http://schemas.microsoft.com/office/powerpoint/2010/main" val="2847402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Cover Page">
    <p:spTree>
      <p:nvGrpSpPr>
        <p:cNvPr id="1" name=""/>
        <p:cNvGrpSpPr/>
        <p:nvPr/>
      </p:nvGrpSpPr>
      <p:grpSpPr>
        <a:xfrm>
          <a:off x="0" y="0"/>
          <a:ext cx="0" cy="0"/>
          <a:chOff x="0" y="0"/>
          <a:chExt cx="0" cy="0"/>
        </a:xfrm>
      </p:grpSpPr>
      <p:sp>
        <p:nvSpPr>
          <p:cNvPr id="8" name="Rectangle 7"/>
          <p:cNvSpPr/>
          <p:nvPr/>
        </p:nvSpPr>
        <p:spPr>
          <a:xfrm>
            <a:off x="-100032" y="-87280"/>
            <a:ext cx="12295142" cy="7021513"/>
          </a:xfrm>
          <a:prstGeom prst="rect">
            <a:avLst/>
          </a:prstGeom>
          <a:solidFill>
            <a:srgbClr val="0E78D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p:cNvSpPr>
            <a:spLocks noGrp="1"/>
          </p:cNvSpPr>
          <p:nvPr>
            <p:ph type="title"/>
          </p:nvPr>
        </p:nvSpPr>
        <p:spPr>
          <a:xfrm>
            <a:off x="1087565" y="2313992"/>
            <a:ext cx="10024097" cy="1539551"/>
          </a:xfrm>
        </p:spPr>
        <p:txBody>
          <a:bodyPr tIns="0" bIns="0" anchor="b">
            <a:noAutofit/>
          </a:bodyPr>
          <a:lstStyle>
            <a:lvl1pPr>
              <a:defRPr sz="60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87565" y="4385388"/>
            <a:ext cx="10023719" cy="835025"/>
          </a:xfrm>
        </p:spPr>
        <p:txBody>
          <a:bodyPr lIns="108247" tIns="0" rIns="108247" bIns="0">
            <a:normAutofit/>
          </a:bodyPr>
          <a:lstStyle>
            <a:lvl1pPr marL="0" indent="0">
              <a:spcBef>
                <a:spcPts val="0"/>
              </a:spcBef>
              <a:spcAft>
                <a:spcPts val="710"/>
              </a:spcAft>
              <a:buNone/>
              <a:defRPr sz="3600">
                <a:solidFill>
                  <a:srgbClr val="FFFFFF"/>
                </a:solidFill>
              </a:defRPr>
            </a:lvl1pPr>
            <a:lvl2pPr marL="541233" indent="0">
              <a:buNone/>
              <a:defRPr sz="1400"/>
            </a:lvl2pPr>
            <a:lvl3pPr marL="1082467" indent="0">
              <a:buNone/>
              <a:defRPr sz="1200"/>
            </a:lvl3pPr>
            <a:lvl4pPr marL="1623700" indent="0">
              <a:buNone/>
              <a:defRPr sz="1100"/>
            </a:lvl4pPr>
            <a:lvl5pPr marL="2164933" indent="0">
              <a:buNone/>
              <a:defRPr sz="1100"/>
            </a:lvl5pPr>
            <a:lvl6pPr marL="2706167" indent="0">
              <a:buNone/>
              <a:defRPr sz="1100"/>
            </a:lvl6pPr>
            <a:lvl7pPr marL="3247400" indent="0">
              <a:buNone/>
              <a:defRPr sz="1100"/>
            </a:lvl7pPr>
            <a:lvl8pPr marL="3788634" indent="0">
              <a:buNone/>
              <a:defRPr sz="1100"/>
            </a:lvl8pPr>
            <a:lvl9pPr marL="4329867" indent="0">
              <a:buNone/>
              <a:defRPr sz="1100"/>
            </a:lvl9pPr>
          </a:lstStyle>
          <a:p>
            <a:pPr lvl="0"/>
            <a:r>
              <a:rPr lang="en-US"/>
              <a:t>Click to edit Master text styles</a:t>
            </a:r>
          </a:p>
        </p:txBody>
      </p:sp>
      <p:sp>
        <p:nvSpPr>
          <p:cNvPr id="5" name="Text Placeholder 3"/>
          <p:cNvSpPr>
            <a:spLocks noGrp="1"/>
          </p:cNvSpPr>
          <p:nvPr>
            <p:ph type="body" sz="half" idx="10" hasCustomPrompt="1"/>
          </p:nvPr>
        </p:nvSpPr>
        <p:spPr>
          <a:xfrm>
            <a:off x="362889" y="243638"/>
            <a:ext cx="2091062" cy="594498"/>
          </a:xfrm>
        </p:spPr>
        <p:txBody>
          <a:bodyPr lIns="108247" tIns="0" rIns="108247" bIns="0">
            <a:normAutofit/>
          </a:bodyPr>
          <a:lstStyle>
            <a:lvl1pPr marL="0" indent="0">
              <a:spcBef>
                <a:spcPts val="0"/>
              </a:spcBef>
              <a:spcAft>
                <a:spcPts val="710"/>
              </a:spcAft>
              <a:buNone/>
              <a:defRPr sz="1500" baseline="0">
                <a:solidFill>
                  <a:srgbClr val="FFFFFF"/>
                </a:solidFill>
              </a:defRPr>
            </a:lvl1pPr>
            <a:lvl2pPr marL="541233" indent="0">
              <a:buNone/>
              <a:defRPr sz="1400"/>
            </a:lvl2pPr>
            <a:lvl3pPr marL="1082467" indent="0">
              <a:buNone/>
              <a:defRPr sz="1200"/>
            </a:lvl3pPr>
            <a:lvl4pPr marL="1623700" indent="0">
              <a:buNone/>
              <a:defRPr sz="1100"/>
            </a:lvl4pPr>
            <a:lvl5pPr marL="2164933" indent="0">
              <a:buNone/>
              <a:defRPr sz="1100"/>
            </a:lvl5pPr>
            <a:lvl6pPr marL="2706167" indent="0">
              <a:buNone/>
              <a:defRPr sz="1100"/>
            </a:lvl6pPr>
            <a:lvl7pPr marL="3247400" indent="0">
              <a:buNone/>
              <a:defRPr sz="1100"/>
            </a:lvl7pPr>
            <a:lvl8pPr marL="3788634" indent="0">
              <a:buNone/>
              <a:defRPr sz="1100"/>
            </a:lvl8pPr>
            <a:lvl9pPr marL="4329867" indent="0">
              <a:buNone/>
              <a:defRPr sz="1100"/>
            </a:lvl9pPr>
          </a:lstStyle>
          <a:p>
            <a:pPr lvl="0"/>
            <a:r>
              <a:rPr lang="en-US"/>
              <a:t>Title Slide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3387" y="5802277"/>
            <a:ext cx="2206964" cy="752965"/>
          </a:xfrm>
          <a:prstGeom prst="rect">
            <a:avLst/>
          </a:prstGeom>
        </p:spPr>
      </p:pic>
      <p:sp>
        <p:nvSpPr>
          <p:cNvPr id="3" name="Rectangle 2">
            <a:extLst>
              <a:ext uri="{FF2B5EF4-FFF2-40B4-BE49-F238E27FC236}">
                <a16:creationId xmlns:a16="http://schemas.microsoft.com/office/drawing/2014/main" id="{E5EF7278-9162-8A60-0D47-A35AF654F2C5}"/>
              </a:ext>
            </a:extLst>
          </p:cNvPr>
          <p:cNvSpPr/>
          <p:nvPr userDrawn="1"/>
        </p:nvSpPr>
        <p:spPr>
          <a:xfrm>
            <a:off x="-100032" y="-87280"/>
            <a:ext cx="12295142" cy="7021513"/>
          </a:xfrm>
          <a:prstGeom prst="rect">
            <a:avLst/>
          </a:prstGeom>
          <a:solidFill>
            <a:srgbClr val="FF3369"/>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pic>
        <p:nvPicPr>
          <p:cNvPr id="10" name="Picture 9">
            <a:extLst>
              <a:ext uri="{FF2B5EF4-FFF2-40B4-BE49-F238E27FC236}">
                <a16:creationId xmlns:a16="http://schemas.microsoft.com/office/drawing/2014/main" id="{8ED7EC2F-1918-7FCF-78C3-DFCF92257E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3762" y="6017347"/>
            <a:ext cx="1576589" cy="537895"/>
          </a:xfrm>
          <a:prstGeom prst="rect">
            <a:avLst/>
          </a:prstGeom>
        </p:spPr>
      </p:pic>
      <p:pic>
        <p:nvPicPr>
          <p:cNvPr id="11" name="Picture 10">
            <a:extLst>
              <a:ext uri="{FF2B5EF4-FFF2-40B4-BE49-F238E27FC236}">
                <a16:creationId xmlns:a16="http://schemas.microsoft.com/office/drawing/2014/main" id="{35EC4622-AC2D-61CE-D10F-D8D48F11E0F5}"/>
              </a:ext>
            </a:extLst>
          </p:cNvPr>
          <p:cNvPicPr>
            <a:picLocks noChangeAspect="1"/>
          </p:cNvPicPr>
          <p:nvPr userDrawn="1"/>
        </p:nvPicPr>
        <p:blipFill>
          <a:blip r:embed="rId3"/>
          <a:stretch>
            <a:fillRect/>
          </a:stretch>
        </p:blipFill>
        <p:spPr>
          <a:xfrm>
            <a:off x="9768253" y="-87280"/>
            <a:ext cx="5374344" cy="1782309"/>
          </a:xfrm>
          <a:prstGeom prst="rect">
            <a:avLst/>
          </a:prstGeom>
        </p:spPr>
      </p:pic>
    </p:spTree>
    <p:extLst>
      <p:ext uri="{BB962C8B-B14F-4D97-AF65-F5344CB8AC3E}">
        <p14:creationId xmlns:p14="http://schemas.microsoft.com/office/powerpoint/2010/main" val="2777272052"/>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06"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39B4-5591-4B07-CB7F-77F8734CDDE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E349C228-8BA4-BB72-3271-48E6FED74CBB}"/>
              </a:ext>
            </a:extLst>
          </p:cNvPr>
          <p:cNvSpPr>
            <a:spLocks noGrp="1"/>
          </p:cNvSpPr>
          <p:nvPr>
            <p:ph type="dt" sz="half" idx="10"/>
          </p:nvPr>
        </p:nvSpPr>
        <p:spPr/>
        <p:txBody>
          <a:bodyPr/>
          <a:lstStyle/>
          <a:p>
            <a:fld id="{77501602-B9C9-4C3C-BF45-58EE2ABD55C5}" type="datetimeFigureOut">
              <a:rPr lang="en-AU" smtClean="0"/>
              <a:t>7/05/2026</a:t>
            </a:fld>
            <a:endParaRPr lang="en-AU"/>
          </a:p>
        </p:txBody>
      </p:sp>
      <p:sp>
        <p:nvSpPr>
          <p:cNvPr id="4" name="Footer Placeholder 3">
            <a:extLst>
              <a:ext uri="{FF2B5EF4-FFF2-40B4-BE49-F238E27FC236}">
                <a16:creationId xmlns:a16="http://schemas.microsoft.com/office/drawing/2014/main" id="{9A6D123A-D48D-691E-9E2D-4926794DB48D}"/>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C143CC08-9711-8E80-48D8-1EC4EAED98BD}"/>
              </a:ext>
            </a:extLst>
          </p:cNvPr>
          <p:cNvSpPr>
            <a:spLocks noGrp="1"/>
          </p:cNvSpPr>
          <p:nvPr>
            <p:ph type="sldNum" sz="quarter" idx="12"/>
          </p:nvPr>
        </p:nvSpPr>
        <p:spPr/>
        <p:txBody>
          <a:bodyPr/>
          <a:lstStyle/>
          <a:p>
            <a:fld id="{804D2DFE-A7C7-4123-AC1A-F2982F12A567}" type="slidenum">
              <a:rPr lang="en-AU" smtClean="0"/>
              <a:t>‹#›</a:t>
            </a:fld>
            <a:endParaRPr lang="en-AU"/>
          </a:p>
        </p:txBody>
      </p:sp>
    </p:spTree>
    <p:extLst>
      <p:ext uri="{BB962C8B-B14F-4D97-AF65-F5344CB8AC3E}">
        <p14:creationId xmlns:p14="http://schemas.microsoft.com/office/powerpoint/2010/main" val="20918547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6F133A-6E61-A121-3930-3FE72AE26291}"/>
              </a:ext>
            </a:extLst>
          </p:cNvPr>
          <p:cNvSpPr>
            <a:spLocks noGrp="1"/>
          </p:cNvSpPr>
          <p:nvPr>
            <p:ph type="dt" sz="half" idx="10"/>
          </p:nvPr>
        </p:nvSpPr>
        <p:spPr/>
        <p:txBody>
          <a:bodyPr/>
          <a:lstStyle/>
          <a:p>
            <a:fld id="{77501602-B9C9-4C3C-BF45-58EE2ABD55C5}" type="datetimeFigureOut">
              <a:rPr lang="en-AU" smtClean="0"/>
              <a:t>7/05/2026</a:t>
            </a:fld>
            <a:endParaRPr lang="en-AU"/>
          </a:p>
        </p:txBody>
      </p:sp>
      <p:sp>
        <p:nvSpPr>
          <p:cNvPr id="3" name="Footer Placeholder 2">
            <a:extLst>
              <a:ext uri="{FF2B5EF4-FFF2-40B4-BE49-F238E27FC236}">
                <a16:creationId xmlns:a16="http://schemas.microsoft.com/office/drawing/2014/main" id="{0C81F685-D9EE-98BE-D54F-4FA455CC8822}"/>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3B4268A3-A67B-298B-B645-BB41C84A8686}"/>
              </a:ext>
            </a:extLst>
          </p:cNvPr>
          <p:cNvSpPr>
            <a:spLocks noGrp="1"/>
          </p:cNvSpPr>
          <p:nvPr>
            <p:ph type="sldNum" sz="quarter" idx="12"/>
          </p:nvPr>
        </p:nvSpPr>
        <p:spPr/>
        <p:txBody>
          <a:bodyPr/>
          <a:lstStyle/>
          <a:p>
            <a:fld id="{804D2DFE-A7C7-4123-AC1A-F2982F12A567}" type="slidenum">
              <a:rPr lang="en-AU" smtClean="0"/>
              <a:t>‹#›</a:t>
            </a:fld>
            <a:endParaRPr lang="en-AU"/>
          </a:p>
        </p:txBody>
      </p:sp>
    </p:spTree>
    <p:extLst>
      <p:ext uri="{BB962C8B-B14F-4D97-AF65-F5344CB8AC3E}">
        <p14:creationId xmlns:p14="http://schemas.microsoft.com/office/powerpoint/2010/main" val="28182771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8C4B5-E6A7-C32E-A30B-0852A835EB83}"/>
              </a:ext>
            </a:extLst>
          </p:cNvPr>
          <p:cNvSpPr>
            <a:spLocks noGrp="1"/>
          </p:cNvSpPr>
          <p:nvPr>
            <p:ph type="title"/>
          </p:nvPr>
        </p:nvSpPr>
        <p:spPr>
          <a:xfrm>
            <a:off x="831850" y="457200"/>
            <a:ext cx="3897313"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70CF899-E384-1BB4-DD5F-CB32C973BB2B}"/>
              </a:ext>
            </a:extLst>
          </p:cNvPr>
          <p:cNvSpPr>
            <a:spLocks noGrp="1"/>
          </p:cNvSpPr>
          <p:nvPr>
            <p:ph idx="1"/>
          </p:nvPr>
        </p:nvSpPr>
        <p:spPr>
          <a:xfrm>
            <a:off x="5137150" y="987425"/>
            <a:ext cx="6118225" cy="48752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FA157BF5-35A3-20A3-68BF-82BC6BAA7751}"/>
              </a:ext>
            </a:extLst>
          </p:cNvPr>
          <p:cNvSpPr>
            <a:spLocks noGrp="1"/>
          </p:cNvSpPr>
          <p:nvPr>
            <p:ph type="body" sz="half" idx="2"/>
          </p:nvPr>
        </p:nvSpPr>
        <p:spPr>
          <a:xfrm>
            <a:off x="831850" y="2057400"/>
            <a:ext cx="3897313" cy="381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7F3293-469F-7C28-49C3-0B7DF8E3C680}"/>
              </a:ext>
            </a:extLst>
          </p:cNvPr>
          <p:cNvSpPr>
            <a:spLocks noGrp="1"/>
          </p:cNvSpPr>
          <p:nvPr>
            <p:ph type="dt" sz="half" idx="10"/>
          </p:nvPr>
        </p:nvSpPr>
        <p:spPr/>
        <p:txBody>
          <a:bodyPr/>
          <a:lstStyle/>
          <a:p>
            <a:fld id="{77501602-B9C9-4C3C-BF45-58EE2ABD55C5}" type="datetimeFigureOut">
              <a:rPr lang="en-AU" smtClean="0"/>
              <a:t>7/05/2026</a:t>
            </a:fld>
            <a:endParaRPr lang="en-AU"/>
          </a:p>
        </p:txBody>
      </p:sp>
      <p:sp>
        <p:nvSpPr>
          <p:cNvPr id="6" name="Footer Placeholder 5">
            <a:extLst>
              <a:ext uri="{FF2B5EF4-FFF2-40B4-BE49-F238E27FC236}">
                <a16:creationId xmlns:a16="http://schemas.microsoft.com/office/drawing/2014/main" id="{335E73F3-B678-6F52-6B00-D9246039862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7822F82-A08D-A86E-F503-F1DF9E7C230D}"/>
              </a:ext>
            </a:extLst>
          </p:cNvPr>
          <p:cNvSpPr>
            <a:spLocks noGrp="1"/>
          </p:cNvSpPr>
          <p:nvPr>
            <p:ph type="sldNum" sz="quarter" idx="12"/>
          </p:nvPr>
        </p:nvSpPr>
        <p:spPr/>
        <p:txBody>
          <a:bodyPr/>
          <a:lstStyle/>
          <a:p>
            <a:fld id="{804D2DFE-A7C7-4123-AC1A-F2982F12A567}" type="slidenum">
              <a:rPr lang="en-AU" smtClean="0"/>
              <a:t>‹#›</a:t>
            </a:fld>
            <a:endParaRPr lang="en-AU"/>
          </a:p>
        </p:txBody>
      </p:sp>
    </p:spTree>
    <p:extLst>
      <p:ext uri="{BB962C8B-B14F-4D97-AF65-F5344CB8AC3E}">
        <p14:creationId xmlns:p14="http://schemas.microsoft.com/office/powerpoint/2010/main" val="30966737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3071B-A4E2-16EC-6B70-D5498FBA44EE}"/>
              </a:ext>
            </a:extLst>
          </p:cNvPr>
          <p:cNvSpPr>
            <a:spLocks noGrp="1"/>
          </p:cNvSpPr>
          <p:nvPr>
            <p:ph type="title"/>
          </p:nvPr>
        </p:nvSpPr>
        <p:spPr>
          <a:xfrm>
            <a:off x="831850" y="457200"/>
            <a:ext cx="3897313"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28DAD8F5-69FC-1DBB-2903-19659DC640AF}"/>
              </a:ext>
            </a:extLst>
          </p:cNvPr>
          <p:cNvSpPr>
            <a:spLocks noGrp="1"/>
          </p:cNvSpPr>
          <p:nvPr>
            <p:ph type="pic" idx="1"/>
          </p:nvPr>
        </p:nvSpPr>
        <p:spPr>
          <a:xfrm>
            <a:off x="5137150" y="987425"/>
            <a:ext cx="6118225" cy="48752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226CCC4D-FD73-BDFA-C89A-36E8FD834298}"/>
              </a:ext>
            </a:extLst>
          </p:cNvPr>
          <p:cNvSpPr>
            <a:spLocks noGrp="1"/>
          </p:cNvSpPr>
          <p:nvPr>
            <p:ph type="body" sz="half" idx="2"/>
          </p:nvPr>
        </p:nvSpPr>
        <p:spPr>
          <a:xfrm>
            <a:off x="831850" y="2057400"/>
            <a:ext cx="3897313" cy="381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6BA741-017C-4966-950A-076728626BD9}"/>
              </a:ext>
            </a:extLst>
          </p:cNvPr>
          <p:cNvSpPr>
            <a:spLocks noGrp="1"/>
          </p:cNvSpPr>
          <p:nvPr>
            <p:ph type="dt" sz="half" idx="10"/>
          </p:nvPr>
        </p:nvSpPr>
        <p:spPr/>
        <p:txBody>
          <a:bodyPr/>
          <a:lstStyle/>
          <a:p>
            <a:fld id="{77501602-B9C9-4C3C-BF45-58EE2ABD55C5}" type="datetimeFigureOut">
              <a:rPr lang="en-AU" smtClean="0"/>
              <a:t>7/05/2026</a:t>
            </a:fld>
            <a:endParaRPr lang="en-AU"/>
          </a:p>
        </p:txBody>
      </p:sp>
      <p:sp>
        <p:nvSpPr>
          <p:cNvPr id="6" name="Footer Placeholder 5">
            <a:extLst>
              <a:ext uri="{FF2B5EF4-FFF2-40B4-BE49-F238E27FC236}">
                <a16:creationId xmlns:a16="http://schemas.microsoft.com/office/drawing/2014/main" id="{A572665F-7B6F-E85B-A4B3-6067154FB58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36144BE-C57E-665E-768C-75B6813F1014}"/>
              </a:ext>
            </a:extLst>
          </p:cNvPr>
          <p:cNvSpPr>
            <a:spLocks noGrp="1"/>
          </p:cNvSpPr>
          <p:nvPr>
            <p:ph type="sldNum" sz="quarter" idx="12"/>
          </p:nvPr>
        </p:nvSpPr>
        <p:spPr/>
        <p:txBody>
          <a:bodyPr/>
          <a:lstStyle/>
          <a:p>
            <a:fld id="{804D2DFE-A7C7-4123-AC1A-F2982F12A567}" type="slidenum">
              <a:rPr lang="en-AU" smtClean="0"/>
              <a:t>‹#›</a:t>
            </a:fld>
            <a:endParaRPr lang="en-AU"/>
          </a:p>
        </p:txBody>
      </p:sp>
    </p:spTree>
    <p:extLst>
      <p:ext uri="{BB962C8B-B14F-4D97-AF65-F5344CB8AC3E}">
        <p14:creationId xmlns:p14="http://schemas.microsoft.com/office/powerpoint/2010/main" val="81629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89C83-59F4-06C7-9B65-45B68F47A15B}"/>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FDF1C9F-ADDE-1AF0-A908-0DC39381ED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92E1D21-7584-1682-32A2-2B815E65DD62}"/>
              </a:ext>
            </a:extLst>
          </p:cNvPr>
          <p:cNvSpPr>
            <a:spLocks noGrp="1"/>
          </p:cNvSpPr>
          <p:nvPr>
            <p:ph type="dt" sz="half" idx="10"/>
          </p:nvPr>
        </p:nvSpPr>
        <p:spPr/>
        <p:txBody>
          <a:bodyPr/>
          <a:lstStyle/>
          <a:p>
            <a:fld id="{77501602-B9C9-4C3C-BF45-58EE2ABD55C5}" type="datetimeFigureOut">
              <a:rPr lang="en-AU" smtClean="0"/>
              <a:t>7/05/2026</a:t>
            </a:fld>
            <a:endParaRPr lang="en-AU"/>
          </a:p>
        </p:txBody>
      </p:sp>
      <p:sp>
        <p:nvSpPr>
          <p:cNvPr id="5" name="Footer Placeholder 4">
            <a:extLst>
              <a:ext uri="{FF2B5EF4-FFF2-40B4-BE49-F238E27FC236}">
                <a16:creationId xmlns:a16="http://schemas.microsoft.com/office/drawing/2014/main" id="{108FF278-3E51-B677-9EBA-50839FE0C9A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43573C0-04DD-4E09-5BEE-79075EF260A4}"/>
              </a:ext>
            </a:extLst>
          </p:cNvPr>
          <p:cNvSpPr>
            <a:spLocks noGrp="1"/>
          </p:cNvSpPr>
          <p:nvPr>
            <p:ph type="sldNum" sz="quarter" idx="12"/>
          </p:nvPr>
        </p:nvSpPr>
        <p:spPr/>
        <p:txBody>
          <a:bodyPr/>
          <a:lstStyle/>
          <a:p>
            <a:fld id="{804D2DFE-A7C7-4123-AC1A-F2982F12A567}" type="slidenum">
              <a:rPr lang="en-AU" smtClean="0"/>
              <a:t>‹#›</a:t>
            </a:fld>
            <a:endParaRPr lang="en-AU"/>
          </a:p>
        </p:txBody>
      </p:sp>
    </p:spTree>
    <p:extLst>
      <p:ext uri="{BB962C8B-B14F-4D97-AF65-F5344CB8AC3E}">
        <p14:creationId xmlns:p14="http://schemas.microsoft.com/office/powerpoint/2010/main" val="24605673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59A54C-1254-8A91-0297-2E62838708E8}"/>
              </a:ext>
            </a:extLst>
          </p:cNvPr>
          <p:cNvSpPr>
            <a:spLocks noGrp="1"/>
          </p:cNvSpPr>
          <p:nvPr>
            <p:ph type="title" orient="vert"/>
          </p:nvPr>
        </p:nvSpPr>
        <p:spPr>
          <a:xfrm>
            <a:off x="8648700" y="365125"/>
            <a:ext cx="2605088" cy="5813425"/>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1EF0561-7A07-9362-F10D-5189D61467D3}"/>
              </a:ext>
            </a:extLst>
          </p:cNvPr>
          <p:cNvSpPr>
            <a:spLocks noGrp="1"/>
          </p:cNvSpPr>
          <p:nvPr>
            <p:ph type="body" orient="vert" idx="1"/>
          </p:nvPr>
        </p:nvSpPr>
        <p:spPr>
          <a:xfrm>
            <a:off x="830263" y="365125"/>
            <a:ext cx="7666037" cy="5813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2E95388-0617-A750-D712-8F3E5DE3FD6B}"/>
              </a:ext>
            </a:extLst>
          </p:cNvPr>
          <p:cNvSpPr>
            <a:spLocks noGrp="1"/>
          </p:cNvSpPr>
          <p:nvPr>
            <p:ph type="dt" sz="half" idx="10"/>
          </p:nvPr>
        </p:nvSpPr>
        <p:spPr/>
        <p:txBody>
          <a:bodyPr/>
          <a:lstStyle/>
          <a:p>
            <a:fld id="{77501602-B9C9-4C3C-BF45-58EE2ABD55C5}" type="datetimeFigureOut">
              <a:rPr lang="en-AU" smtClean="0"/>
              <a:t>7/05/2026</a:t>
            </a:fld>
            <a:endParaRPr lang="en-AU"/>
          </a:p>
        </p:txBody>
      </p:sp>
      <p:sp>
        <p:nvSpPr>
          <p:cNvPr id="5" name="Footer Placeholder 4">
            <a:extLst>
              <a:ext uri="{FF2B5EF4-FFF2-40B4-BE49-F238E27FC236}">
                <a16:creationId xmlns:a16="http://schemas.microsoft.com/office/drawing/2014/main" id="{59966E1B-6353-838A-C3A4-D60202D7B0C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AFE54AD-A462-5C73-C770-F889A4EB8F8E}"/>
              </a:ext>
            </a:extLst>
          </p:cNvPr>
          <p:cNvSpPr>
            <a:spLocks noGrp="1"/>
          </p:cNvSpPr>
          <p:nvPr>
            <p:ph type="sldNum" sz="quarter" idx="12"/>
          </p:nvPr>
        </p:nvSpPr>
        <p:spPr/>
        <p:txBody>
          <a:bodyPr/>
          <a:lstStyle/>
          <a:p>
            <a:fld id="{804D2DFE-A7C7-4123-AC1A-F2982F12A567}" type="slidenum">
              <a:rPr lang="en-AU" smtClean="0"/>
              <a:t>‹#›</a:t>
            </a:fld>
            <a:endParaRPr lang="en-AU"/>
          </a:p>
        </p:txBody>
      </p:sp>
    </p:spTree>
    <p:extLst>
      <p:ext uri="{BB962C8B-B14F-4D97-AF65-F5344CB8AC3E}">
        <p14:creationId xmlns:p14="http://schemas.microsoft.com/office/powerpoint/2010/main" val="42177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4_Colour Block Insert Page 3">
    <p:spTree>
      <p:nvGrpSpPr>
        <p:cNvPr id="1" name=""/>
        <p:cNvGrpSpPr/>
        <p:nvPr/>
      </p:nvGrpSpPr>
      <p:grpSpPr>
        <a:xfrm>
          <a:off x="0" y="0"/>
          <a:ext cx="0" cy="0"/>
          <a:chOff x="0" y="0"/>
          <a:chExt cx="0" cy="0"/>
        </a:xfrm>
      </p:grpSpPr>
      <p:sp>
        <p:nvSpPr>
          <p:cNvPr id="9" name="Rectangle 8"/>
          <p:cNvSpPr/>
          <p:nvPr/>
        </p:nvSpPr>
        <p:spPr>
          <a:xfrm>
            <a:off x="-100032" y="-87280"/>
            <a:ext cx="12295142" cy="7021513"/>
          </a:xfrm>
          <a:prstGeom prst="rect">
            <a:avLst/>
          </a:prstGeom>
          <a:solidFill>
            <a:srgbClr val="9B255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Title 1"/>
          <p:cNvSpPr>
            <a:spLocks noGrp="1"/>
          </p:cNvSpPr>
          <p:nvPr>
            <p:ph type="title"/>
          </p:nvPr>
        </p:nvSpPr>
        <p:spPr>
          <a:xfrm>
            <a:off x="1087565" y="3579014"/>
            <a:ext cx="10024097" cy="823151"/>
          </a:xfrm>
        </p:spPr>
        <p:txBody>
          <a:bodyPr tIns="0" bIns="0" anchor="b">
            <a:noAutofit/>
          </a:bodyPr>
          <a:lstStyle>
            <a:lvl1pPr>
              <a:defRPr sz="4300" b="0">
                <a:solidFill>
                  <a:srgbClr val="FFFFFF"/>
                </a:solidFill>
              </a:defRPr>
            </a:lvl1pPr>
          </a:lstStyle>
          <a:p>
            <a:r>
              <a:rPr lang="en-US"/>
              <a:t>Click to edit Master title style</a:t>
            </a:r>
          </a:p>
        </p:txBody>
      </p:sp>
      <p:sp>
        <p:nvSpPr>
          <p:cNvPr id="7" name="Text Placeholder 3"/>
          <p:cNvSpPr>
            <a:spLocks noGrp="1"/>
          </p:cNvSpPr>
          <p:nvPr>
            <p:ph type="body" sz="half" idx="2"/>
          </p:nvPr>
        </p:nvSpPr>
        <p:spPr>
          <a:xfrm>
            <a:off x="1087565" y="4625915"/>
            <a:ext cx="10023719" cy="594498"/>
          </a:xfrm>
        </p:spPr>
        <p:txBody>
          <a:bodyPr lIns="108247" tIns="0" rIns="108247" bIns="0">
            <a:normAutofit/>
          </a:bodyPr>
          <a:lstStyle>
            <a:lvl1pPr marL="0" indent="0">
              <a:spcBef>
                <a:spcPts val="0"/>
              </a:spcBef>
              <a:spcAft>
                <a:spcPts val="710"/>
              </a:spcAft>
              <a:buNone/>
              <a:defRPr sz="2800">
                <a:solidFill>
                  <a:srgbClr val="FFFFFF"/>
                </a:solidFill>
              </a:defRPr>
            </a:lvl1pPr>
            <a:lvl2pPr marL="541233" indent="0">
              <a:buNone/>
              <a:defRPr sz="1400"/>
            </a:lvl2pPr>
            <a:lvl3pPr marL="1082467" indent="0">
              <a:buNone/>
              <a:defRPr sz="1200"/>
            </a:lvl3pPr>
            <a:lvl4pPr marL="1623700" indent="0">
              <a:buNone/>
              <a:defRPr sz="1100"/>
            </a:lvl4pPr>
            <a:lvl5pPr marL="2164933" indent="0">
              <a:buNone/>
              <a:defRPr sz="1100"/>
            </a:lvl5pPr>
            <a:lvl6pPr marL="2706167" indent="0">
              <a:buNone/>
              <a:defRPr sz="1100"/>
            </a:lvl6pPr>
            <a:lvl7pPr marL="3247400" indent="0">
              <a:buNone/>
              <a:defRPr sz="1100"/>
            </a:lvl7pPr>
            <a:lvl8pPr marL="3788634" indent="0">
              <a:buNone/>
              <a:defRPr sz="1100"/>
            </a:lvl8pPr>
            <a:lvl9pPr marL="4329867" indent="0">
              <a:buNone/>
              <a:defRPr sz="1100"/>
            </a:lvl9pPr>
          </a:lstStyle>
          <a:p>
            <a:pPr lvl="0"/>
            <a:r>
              <a:rPr lang="en-US"/>
              <a:t>Click to edit Master text styles</a:t>
            </a:r>
          </a:p>
        </p:txBody>
      </p:sp>
      <p:sp>
        <p:nvSpPr>
          <p:cNvPr id="10" name="Text Placeholder 3"/>
          <p:cNvSpPr>
            <a:spLocks noGrp="1"/>
          </p:cNvSpPr>
          <p:nvPr>
            <p:ph type="body" sz="half" idx="10" hasCustomPrompt="1"/>
          </p:nvPr>
        </p:nvSpPr>
        <p:spPr>
          <a:xfrm>
            <a:off x="362888" y="243638"/>
            <a:ext cx="3164083" cy="594498"/>
          </a:xfrm>
        </p:spPr>
        <p:txBody>
          <a:bodyPr lIns="108247" tIns="0" rIns="108247" bIns="0">
            <a:normAutofit/>
          </a:bodyPr>
          <a:lstStyle>
            <a:lvl1pPr marL="0" indent="0">
              <a:spcBef>
                <a:spcPts val="0"/>
              </a:spcBef>
              <a:spcAft>
                <a:spcPts val="710"/>
              </a:spcAft>
              <a:buNone/>
              <a:defRPr sz="1500" baseline="0">
                <a:solidFill>
                  <a:srgbClr val="FFFFFF"/>
                </a:solidFill>
              </a:defRPr>
            </a:lvl1pPr>
            <a:lvl2pPr marL="541233" indent="0">
              <a:buNone/>
              <a:defRPr sz="1400"/>
            </a:lvl2pPr>
            <a:lvl3pPr marL="1082467" indent="0">
              <a:buNone/>
              <a:defRPr sz="1200"/>
            </a:lvl3pPr>
            <a:lvl4pPr marL="1623700" indent="0">
              <a:buNone/>
              <a:defRPr sz="1100"/>
            </a:lvl4pPr>
            <a:lvl5pPr marL="2164933" indent="0">
              <a:buNone/>
              <a:defRPr sz="1100"/>
            </a:lvl5pPr>
            <a:lvl6pPr marL="2706167" indent="0">
              <a:buNone/>
              <a:defRPr sz="1100"/>
            </a:lvl6pPr>
            <a:lvl7pPr marL="3247400" indent="0">
              <a:buNone/>
              <a:defRPr sz="1100"/>
            </a:lvl7pPr>
            <a:lvl8pPr marL="3788634" indent="0">
              <a:buNone/>
              <a:defRPr sz="1100"/>
            </a:lvl8pPr>
            <a:lvl9pPr marL="4329867" indent="0">
              <a:buNone/>
              <a:defRPr sz="1100"/>
            </a:lvl9pPr>
          </a:lstStyle>
          <a:p>
            <a:pPr lvl="0"/>
            <a:r>
              <a:rPr lang="en-US" err="1"/>
              <a:t>Colour</a:t>
            </a:r>
            <a:r>
              <a:rPr lang="en-US"/>
              <a:t> Block Section Insert Burgundy 1</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3387" y="5802277"/>
            <a:ext cx="2206964" cy="752965"/>
          </a:xfrm>
          <a:prstGeom prst="rect">
            <a:avLst/>
          </a:prstGeom>
        </p:spPr>
      </p:pic>
      <p:sp>
        <p:nvSpPr>
          <p:cNvPr id="2" name="Rectangle 1">
            <a:extLst>
              <a:ext uri="{FF2B5EF4-FFF2-40B4-BE49-F238E27FC236}">
                <a16:creationId xmlns:a16="http://schemas.microsoft.com/office/drawing/2014/main" id="{C30988E9-C4F8-F717-BE9F-C3AA70F23B4E}"/>
              </a:ext>
            </a:extLst>
          </p:cNvPr>
          <p:cNvSpPr/>
          <p:nvPr userDrawn="1"/>
        </p:nvSpPr>
        <p:spPr>
          <a:xfrm>
            <a:off x="-100032" y="-87280"/>
            <a:ext cx="12295142" cy="7021513"/>
          </a:xfrm>
          <a:prstGeom prst="rect">
            <a:avLst/>
          </a:prstGeom>
          <a:solidFill>
            <a:srgbClr val="9B255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a:extLst>
              <a:ext uri="{FF2B5EF4-FFF2-40B4-BE49-F238E27FC236}">
                <a16:creationId xmlns:a16="http://schemas.microsoft.com/office/drawing/2014/main" id="{989ADCE4-3B51-B6E6-3AF2-FAC2524721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3762" y="6017347"/>
            <a:ext cx="1576589" cy="537895"/>
          </a:xfrm>
          <a:prstGeom prst="rect">
            <a:avLst/>
          </a:prstGeom>
        </p:spPr>
      </p:pic>
      <p:pic>
        <p:nvPicPr>
          <p:cNvPr id="8" name="Picture 7">
            <a:extLst>
              <a:ext uri="{FF2B5EF4-FFF2-40B4-BE49-F238E27FC236}">
                <a16:creationId xmlns:a16="http://schemas.microsoft.com/office/drawing/2014/main" id="{99B00CC1-3280-C54D-9937-1A68B45754C2}"/>
              </a:ext>
            </a:extLst>
          </p:cNvPr>
          <p:cNvPicPr>
            <a:picLocks noChangeAspect="1"/>
          </p:cNvPicPr>
          <p:nvPr userDrawn="1"/>
        </p:nvPicPr>
        <p:blipFill>
          <a:blip r:embed="rId3"/>
          <a:stretch>
            <a:fillRect/>
          </a:stretch>
        </p:blipFill>
        <p:spPr>
          <a:xfrm>
            <a:off x="9768253" y="-87280"/>
            <a:ext cx="5374344" cy="1782309"/>
          </a:xfrm>
          <a:prstGeom prst="rect">
            <a:avLst/>
          </a:prstGeom>
        </p:spPr>
      </p:pic>
    </p:spTree>
    <p:extLst>
      <p:ext uri="{BB962C8B-B14F-4D97-AF65-F5344CB8AC3E}">
        <p14:creationId xmlns:p14="http://schemas.microsoft.com/office/powerpoint/2010/main" val="4024459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000"/>
            </a:lvl1pPr>
          </a:lstStyle>
          <a:p>
            <a:r>
              <a:rPr lang="en-US"/>
              <a:t>Click to edit Master title style</a:t>
            </a:r>
          </a:p>
        </p:txBody>
      </p:sp>
      <p:sp>
        <p:nvSpPr>
          <p:cNvPr id="3" name="Content Placeholder 2"/>
          <p:cNvSpPr>
            <a:spLocks noGrp="1"/>
          </p:cNvSpPr>
          <p:nvPr>
            <p:ph idx="1"/>
          </p:nvPr>
        </p:nvSpPr>
        <p:spPr/>
        <p:txBody>
          <a:bodyPr/>
          <a:lstStyle>
            <a:lvl2pPr>
              <a:defRPr spc="-30" baseline="0"/>
            </a:lvl2pPr>
            <a:lvl3pPr>
              <a:defRPr spc="-30" baseline="0"/>
            </a:lvl3pPr>
            <a:lvl4pPr>
              <a:defRPr spc="-30" baseline="0"/>
            </a:lvl4pPr>
            <a:lvl5pPr>
              <a:defRPr spc="-3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a:xfrm>
            <a:off x="7783446" y="6243014"/>
            <a:ext cx="1300408" cy="365210"/>
          </a:xfrm>
          <a:prstGeom prst="rect">
            <a:avLst/>
          </a:prstGeom>
        </p:spPr>
        <p:txBody>
          <a:bodyPr/>
          <a:lstStyle>
            <a:lvl1pPr>
              <a:defRPr sz="1400" spc="-100" baseline="0">
                <a:latin typeface="Segoe UI" panose="020B0502040204020203" pitchFamily="34" charset="0"/>
                <a:cs typeface="Segoe UI" panose="020B0502040204020203" pitchFamily="34" charset="0"/>
              </a:defRPr>
            </a:lvl1pPr>
          </a:lstStyle>
          <a:p>
            <a:fld id="{8053D3C8-E6C9-4D57-AD44-B9BB73B2C902}" type="slidenum">
              <a:rPr lang="en-AU" smtClean="0"/>
              <a:pPr/>
              <a:t>‹#›</a:t>
            </a:fld>
            <a:endParaRPr lang="en-AU"/>
          </a:p>
        </p:txBody>
      </p:sp>
    </p:spTree>
    <p:extLst>
      <p:ext uri="{BB962C8B-B14F-4D97-AF65-F5344CB8AC3E}">
        <p14:creationId xmlns:p14="http://schemas.microsoft.com/office/powerpoint/2010/main" val="353611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B01A-89A3-23C5-E91D-7CAE51BF2DB2}"/>
              </a:ext>
            </a:extLst>
          </p:cNvPr>
          <p:cNvSpPr>
            <a:spLocks noGrp="1"/>
          </p:cNvSpPr>
          <p:nvPr>
            <p:ph type="title"/>
          </p:nvPr>
        </p:nvSpPr>
        <p:spPr/>
        <p:txBody>
          <a:bodyPr/>
          <a:lstStyle/>
          <a:p>
            <a:r>
              <a:rPr lang="en-GB"/>
              <a:t>Click to edit Master title style</a:t>
            </a:r>
            <a:endParaRPr lang="en-AU"/>
          </a:p>
        </p:txBody>
      </p:sp>
    </p:spTree>
    <p:extLst>
      <p:ext uri="{BB962C8B-B14F-4D97-AF65-F5344CB8AC3E}">
        <p14:creationId xmlns:p14="http://schemas.microsoft.com/office/powerpoint/2010/main" val="3985204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2_Cover Page">
    <p:spTree>
      <p:nvGrpSpPr>
        <p:cNvPr id="1" name=""/>
        <p:cNvGrpSpPr/>
        <p:nvPr/>
      </p:nvGrpSpPr>
      <p:grpSpPr>
        <a:xfrm>
          <a:off x="0" y="0"/>
          <a:ext cx="0" cy="0"/>
          <a:chOff x="0" y="0"/>
          <a:chExt cx="0" cy="0"/>
        </a:xfrm>
      </p:grpSpPr>
      <p:sp>
        <p:nvSpPr>
          <p:cNvPr id="8" name="Rectangle 7"/>
          <p:cNvSpPr/>
          <p:nvPr/>
        </p:nvSpPr>
        <p:spPr>
          <a:xfrm>
            <a:off x="-100032" y="-87280"/>
            <a:ext cx="12295142" cy="70215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 Placeholder 3"/>
          <p:cNvSpPr>
            <a:spLocks noGrp="1"/>
          </p:cNvSpPr>
          <p:nvPr>
            <p:ph type="body" sz="half" idx="2" hasCustomPrompt="1"/>
          </p:nvPr>
        </p:nvSpPr>
        <p:spPr>
          <a:xfrm>
            <a:off x="814368" y="5206718"/>
            <a:ext cx="10023719" cy="835025"/>
          </a:xfrm>
        </p:spPr>
        <p:txBody>
          <a:bodyPr lIns="108247" tIns="0" rIns="108247" bIns="0">
            <a:normAutofit/>
          </a:bodyPr>
          <a:lstStyle>
            <a:lvl1pPr marL="0" indent="0" algn="r">
              <a:spcBef>
                <a:spcPts val="0"/>
              </a:spcBef>
              <a:spcAft>
                <a:spcPts val="710"/>
              </a:spcAft>
              <a:buNone/>
              <a:defRPr sz="3600">
                <a:solidFill>
                  <a:srgbClr val="FFFFFF"/>
                </a:solidFill>
              </a:defRPr>
            </a:lvl1pPr>
            <a:lvl2pPr marL="541233" indent="0">
              <a:buNone/>
              <a:defRPr sz="1400"/>
            </a:lvl2pPr>
            <a:lvl3pPr marL="1082467" indent="0">
              <a:buNone/>
              <a:defRPr sz="1200"/>
            </a:lvl3pPr>
            <a:lvl4pPr marL="1623700" indent="0">
              <a:buNone/>
              <a:defRPr sz="1100"/>
            </a:lvl4pPr>
            <a:lvl5pPr marL="2164933" indent="0">
              <a:buNone/>
              <a:defRPr sz="1100"/>
            </a:lvl5pPr>
            <a:lvl6pPr marL="2706167" indent="0">
              <a:buNone/>
              <a:defRPr sz="1100"/>
            </a:lvl6pPr>
            <a:lvl7pPr marL="3247400" indent="0">
              <a:buNone/>
              <a:defRPr sz="1100"/>
            </a:lvl7pPr>
            <a:lvl8pPr marL="3788634" indent="0">
              <a:buNone/>
              <a:defRPr sz="1100"/>
            </a:lvl8pPr>
            <a:lvl9pPr marL="4329867" indent="0">
              <a:buNone/>
              <a:defRPr sz="1100"/>
            </a:lvl9pPr>
          </a:lstStyle>
          <a:p>
            <a:pPr lvl="0"/>
            <a:r>
              <a:rPr lang="en-US"/>
              <a:t>mosman.nsw.gov.au</a:t>
            </a:r>
          </a:p>
        </p:txBody>
      </p:sp>
      <p:sp>
        <p:nvSpPr>
          <p:cNvPr id="5" name="Text Placeholder 3"/>
          <p:cNvSpPr>
            <a:spLocks noGrp="1"/>
          </p:cNvSpPr>
          <p:nvPr>
            <p:ph type="body" sz="half" idx="10" hasCustomPrompt="1"/>
          </p:nvPr>
        </p:nvSpPr>
        <p:spPr>
          <a:xfrm>
            <a:off x="362889" y="243638"/>
            <a:ext cx="2091062" cy="594498"/>
          </a:xfrm>
        </p:spPr>
        <p:txBody>
          <a:bodyPr lIns="108247" tIns="0" rIns="108247" bIns="0">
            <a:normAutofit/>
          </a:bodyPr>
          <a:lstStyle>
            <a:lvl1pPr marL="0" indent="0">
              <a:spcBef>
                <a:spcPts val="0"/>
              </a:spcBef>
              <a:spcAft>
                <a:spcPts val="710"/>
              </a:spcAft>
              <a:buNone/>
              <a:defRPr sz="1500" baseline="0">
                <a:solidFill>
                  <a:srgbClr val="FFFFFF"/>
                </a:solidFill>
              </a:defRPr>
            </a:lvl1pPr>
            <a:lvl2pPr marL="541233" indent="0">
              <a:buNone/>
              <a:defRPr sz="1400"/>
            </a:lvl2pPr>
            <a:lvl3pPr marL="1082467" indent="0">
              <a:buNone/>
              <a:defRPr sz="1200"/>
            </a:lvl3pPr>
            <a:lvl4pPr marL="1623700" indent="0">
              <a:buNone/>
              <a:defRPr sz="1100"/>
            </a:lvl4pPr>
            <a:lvl5pPr marL="2164933" indent="0">
              <a:buNone/>
              <a:defRPr sz="1100"/>
            </a:lvl5pPr>
            <a:lvl6pPr marL="2706167" indent="0">
              <a:buNone/>
              <a:defRPr sz="1100"/>
            </a:lvl6pPr>
            <a:lvl7pPr marL="3247400" indent="0">
              <a:buNone/>
              <a:defRPr sz="1100"/>
            </a:lvl7pPr>
            <a:lvl8pPr marL="3788634" indent="0">
              <a:buNone/>
              <a:defRPr sz="1100"/>
            </a:lvl8pPr>
            <a:lvl9pPr marL="4329867" indent="0">
              <a:buNone/>
              <a:defRPr sz="1100"/>
            </a:lvl9pPr>
          </a:lstStyle>
          <a:p>
            <a:pPr lvl="0"/>
            <a:r>
              <a:rPr lang="en-US"/>
              <a:t>Final Slide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0128" y="3883509"/>
            <a:ext cx="2851733" cy="972945"/>
          </a:xfrm>
          <a:prstGeom prst="rect">
            <a:avLst/>
          </a:prstGeom>
        </p:spPr>
      </p:pic>
      <p:sp>
        <p:nvSpPr>
          <p:cNvPr id="2" name="Rectangle 1">
            <a:extLst>
              <a:ext uri="{FF2B5EF4-FFF2-40B4-BE49-F238E27FC236}">
                <a16:creationId xmlns:a16="http://schemas.microsoft.com/office/drawing/2014/main" id="{476BA362-BC81-C9B4-2CC6-352D1001B61A}"/>
              </a:ext>
            </a:extLst>
          </p:cNvPr>
          <p:cNvSpPr/>
          <p:nvPr userDrawn="1"/>
        </p:nvSpPr>
        <p:spPr>
          <a:xfrm>
            <a:off x="-100032" y="-87280"/>
            <a:ext cx="12295142" cy="70215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id="{0E2B12B1-1D64-35D9-8B68-49046876E6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3762" y="6017347"/>
            <a:ext cx="1576589" cy="537895"/>
          </a:xfrm>
          <a:prstGeom prst="rect">
            <a:avLst/>
          </a:prstGeom>
        </p:spPr>
      </p:pic>
      <p:pic>
        <p:nvPicPr>
          <p:cNvPr id="10" name="Picture 9">
            <a:extLst>
              <a:ext uri="{FF2B5EF4-FFF2-40B4-BE49-F238E27FC236}">
                <a16:creationId xmlns:a16="http://schemas.microsoft.com/office/drawing/2014/main" id="{69B9971B-DE2B-AE8B-60D1-1D7912A18212}"/>
              </a:ext>
            </a:extLst>
          </p:cNvPr>
          <p:cNvPicPr>
            <a:picLocks noChangeAspect="1"/>
          </p:cNvPicPr>
          <p:nvPr userDrawn="1"/>
        </p:nvPicPr>
        <p:blipFill>
          <a:blip r:embed="rId3"/>
          <a:stretch>
            <a:fillRect/>
          </a:stretch>
        </p:blipFill>
        <p:spPr>
          <a:xfrm>
            <a:off x="9768253" y="-87280"/>
            <a:ext cx="5374344" cy="1782309"/>
          </a:xfrm>
          <a:prstGeom prst="rect">
            <a:avLst/>
          </a:prstGeom>
        </p:spPr>
      </p:pic>
    </p:spTree>
    <p:extLst>
      <p:ext uri="{BB962C8B-B14F-4D97-AF65-F5344CB8AC3E}">
        <p14:creationId xmlns:p14="http://schemas.microsoft.com/office/powerpoint/2010/main" val="2251258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descr="A sunset over a body of water">
            <a:extLst>
              <a:ext uri="{FF2B5EF4-FFF2-40B4-BE49-F238E27FC236}">
                <a16:creationId xmlns:a16="http://schemas.microsoft.com/office/drawing/2014/main" id="{5B3E8538-4FC1-881F-3E02-FEEBA2D95D36}"/>
              </a:ext>
            </a:extLst>
          </p:cNvPr>
          <p:cNvPicPr>
            <a:picLocks noChangeAspect="1"/>
          </p:cNvPicPr>
          <p:nvPr userDrawn="1"/>
        </p:nvPicPr>
        <p:blipFill>
          <a:blip r:embed="rId2">
            <a:alphaModFix/>
            <a:extLst>
              <a:ext uri="{28A0092B-C50C-407E-A947-70E740481C1C}">
                <a14:useLocalDpi xmlns:a14="http://schemas.microsoft.com/office/drawing/2010/main" val="0"/>
              </a:ext>
            </a:extLst>
          </a:blip>
          <a:srcRect l="28300" t="6921" b="3451"/>
          <a:stretch>
            <a:fillRect/>
          </a:stretch>
        </p:blipFill>
        <p:spPr>
          <a:xfrm>
            <a:off x="-261258" y="-203200"/>
            <a:ext cx="12465957" cy="7242630"/>
          </a:xfrm>
          <a:prstGeom prst="rect">
            <a:avLst/>
          </a:prstGeom>
        </p:spPr>
      </p:pic>
      <p:sp>
        <p:nvSpPr>
          <p:cNvPr id="2" name="Title 1">
            <a:extLst>
              <a:ext uri="{FF2B5EF4-FFF2-40B4-BE49-F238E27FC236}">
                <a16:creationId xmlns:a16="http://schemas.microsoft.com/office/drawing/2014/main" id="{3BD59399-55F0-6622-CDE3-E456CA21A7D2}"/>
              </a:ext>
            </a:extLst>
          </p:cNvPr>
          <p:cNvSpPr>
            <a:spLocks noGrp="1"/>
          </p:cNvSpPr>
          <p:nvPr>
            <p:ph type="title" hasCustomPrompt="1"/>
          </p:nvPr>
        </p:nvSpPr>
        <p:spPr>
          <a:xfrm>
            <a:off x="957913" y="2761034"/>
            <a:ext cx="5825026" cy="847248"/>
          </a:xfrm>
        </p:spPr>
        <p:txBody>
          <a:bodyPr/>
          <a:lstStyle>
            <a:lvl1pPr>
              <a:defRPr sz="3600" spc="-100" baseline="0">
                <a:solidFill>
                  <a:schemeClr val="bg1"/>
                </a:solidFill>
              </a:defRPr>
            </a:lvl1pPr>
          </a:lstStyle>
          <a:p>
            <a:r>
              <a:rPr lang="en-GB"/>
              <a:t>Acknowledgement of Country</a:t>
            </a:r>
            <a:endParaRPr lang="en-AU"/>
          </a:p>
        </p:txBody>
      </p:sp>
      <p:sp>
        <p:nvSpPr>
          <p:cNvPr id="3" name="TextBox 2">
            <a:extLst>
              <a:ext uri="{FF2B5EF4-FFF2-40B4-BE49-F238E27FC236}">
                <a16:creationId xmlns:a16="http://schemas.microsoft.com/office/drawing/2014/main" id="{93B81AD6-1C6B-02AA-942D-B691BA3DC80A}"/>
              </a:ext>
            </a:extLst>
          </p:cNvPr>
          <p:cNvSpPr txBox="1"/>
          <p:nvPr userDrawn="1"/>
        </p:nvSpPr>
        <p:spPr>
          <a:xfrm>
            <a:off x="957911" y="3351300"/>
            <a:ext cx="6020063" cy="2031325"/>
          </a:xfrm>
          <a:prstGeom prst="rect">
            <a:avLst/>
          </a:prstGeom>
          <a:noFill/>
        </p:spPr>
        <p:txBody>
          <a:bodyPr wrap="square" rtlCol="0">
            <a:spAutoFit/>
          </a:bodyPr>
          <a:lstStyle/>
          <a:p>
            <a:endParaRPr lang="en-AU" sz="2100" b="0" i="0" u="none" strike="noStrike" kern="1200" spc="-50" baseline="0">
              <a:solidFill>
                <a:schemeClr val="bg1"/>
              </a:solidFill>
              <a:latin typeface="Segoe UI Light" panose="020B0502040204020203" pitchFamily="34" charset="0"/>
              <a:ea typeface="+mn-ea"/>
              <a:cs typeface="Segoe UI Light" panose="020B0502040204020203" pitchFamily="34" charset="0"/>
            </a:endParaRPr>
          </a:p>
          <a:p>
            <a:r>
              <a:rPr lang="en-US" sz="2100" b="0" i="0" u="none" strike="noStrike" kern="1200" spc="-50" baseline="0">
                <a:solidFill>
                  <a:schemeClr val="bg1"/>
                </a:solidFill>
                <a:latin typeface="Segoe UI" panose="020B0502040204020203" pitchFamily="34" charset="0"/>
                <a:ea typeface="+mn-ea"/>
                <a:cs typeface="Segoe UI" panose="020B0502040204020203" pitchFamily="34" charset="0"/>
              </a:rPr>
              <a:t>Mosman Council acknowledges the </a:t>
            </a:r>
            <a:r>
              <a:rPr lang="en-US" sz="2100" b="0" i="0" u="none" strike="noStrike" kern="1200" spc="-50" baseline="0" err="1">
                <a:solidFill>
                  <a:schemeClr val="bg1"/>
                </a:solidFill>
                <a:latin typeface="Segoe UI" panose="020B0502040204020203" pitchFamily="34" charset="0"/>
                <a:ea typeface="+mn-ea"/>
                <a:cs typeface="Segoe UI" panose="020B0502040204020203" pitchFamily="34" charset="0"/>
              </a:rPr>
              <a:t>Borogegal</a:t>
            </a:r>
            <a:r>
              <a:rPr lang="en-US" sz="2100" b="0" i="0" u="none" strike="noStrike" kern="1200" spc="-50" baseline="0">
                <a:solidFill>
                  <a:schemeClr val="bg1"/>
                </a:solidFill>
                <a:latin typeface="Segoe UI" panose="020B0502040204020203" pitchFamily="34" charset="0"/>
                <a:ea typeface="+mn-ea"/>
                <a:cs typeface="Segoe UI" panose="020B0502040204020203" pitchFamily="34" charset="0"/>
              </a:rPr>
              <a:t> and </a:t>
            </a:r>
            <a:r>
              <a:rPr lang="en-US" sz="2100" b="0" i="0" u="none" strike="noStrike" kern="1200" spc="-50" baseline="0" err="1">
                <a:solidFill>
                  <a:schemeClr val="bg1"/>
                </a:solidFill>
                <a:latin typeface="Segoe UI" panose="020B0502040204020203" pitchFamily="34" charset="0"/>
                <a:ea typeface="+mn-ea"/>
                <a:cs typeface="Segoe UI" panose="020B0502040204020203" pitchFamily="34" charset="0"/>
              </a:rPr>
              <a:t>Cammeraigal</a:t>
            </a:r>
            <a:r>
              <a:rPr lang="en-US" sz="2100" b="0" i="0" u="none" strike="noStrike" kern="1200" spc="-50" baseline="0">
                <a:solidFill>
                  <a:schemeClr val="bg1"/>
                </a:solidFill>
                <a:latin typeface="Segoe UI" panose="020B0502040204020203" pitchFamily="34" charset="0"/>
                <a:ea typeface="+mn-ea"/>
                <a:cs typeface="Segoe UI" panose="020B0502040204020203" pitchFamily="34" charset="0"/>
              </a:rPr>
              <a:t> people as the traditional custodians of this land. We pay our respects to Elders of the past and present and to those of the future and acknowledge their spiritual connection to Country.</a:t>
            </a:r>
            <a:endParaRPr lang="en-AU" spc="-50" baseline="0">
              <a:solidFill>
                <a:schemeClr val="bg1"/>
              </a:solidFill>
              <a:latin typeface="Segoe UI" panose="020B0502040204020203" pitchFamily="34" charset="0"/>
              <a:cs typeface="Segoe UI" panose="020B0502040204020203" pitchFamily="34" charset="0"/>
            </a:endParaRPr>
          </a:p>
        </p:txBody>
      </p:sp>
      <p:pic>
        <p:nvPicPr>
          <p:cNvPr id="9" name="Picture 8">
            <a:extLst>
              <a:ext uri="{FF2B5EF4-FFF2-40B4-BE49-F238E27FC236}">
                <a16:creationId xmlns:a16="http://schemas.microsoft.com/office/drawing/2014/main" id="{9694065B-9F0A-C275-AFBC-46DB7C40B94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73762" y="6017347"/>
            <a:ext cx="1576589" cy="537895"/>
          </a:xfrm>
          <a:prstGeom prst="rect">
            <a:avLst/>
          </a:prstGeom>
        </p:spPr>
      </p:pic>
      <p:pic>
        <p:nvPicPr>
          <p:cNvPr id="10" name="Picture 9">
            <a:extLst>
              <a:ext uri="{FF2B5EF4-FFF2-40B4-BE49-F238E27FC236}">
                <a16:creationId xmlns:a16="http://schemas.microsoft.com/office/drawing/2014/main" id="{167FB797-31F2-E924-079B-5858DE420C15}"/>
              </a:ext>
            </a:extLst>
          </p:cNvPr>
          <p:cNvPicPr>
            <a:picLocks noChangeAspect="1"/>
          </p:cNvPicPr>
          <p:nvPr userDrawn="1"/>
        </p:nvPicPr>
        <p:blipFill>
          <a:blip r:embed="rId4"/>
          <a:stretch>
            <a:fillRect/>
          </a:stretch>
        </p:blipFill>
        <p:spPr>
          <a:xfrm>
            <a:off x="9768253" y="-87280"/>
            <a:ext cx="5374344" cy="1782309"/>
          </a:xfrm>
          <a:prstGeom prst="rect">
            <a:avLst/>
          </a:prstGeom>
        </p:spPr>
      </p:pic>
    </p:spTree>
    <p:extLst>
      <p:ext uri="{BB962C8B-B14F-4D97-AF65-F5344CB8AC3E}">
        <p14:creationId xmlns:p14="http://schemas.microsoft.com/office/powerpoint/2010/main" val="2975774654"/>
      </p:ext>
    </p:extLst>
  </p:cSld>
  <p:clrMapOvr>
    <a:masterClrMapping/>
  </p:clrMapOvr>
  <p:extLst>
    <p:ext uri="{DCECCB84-F9BA-43D5-87BE-67443E8EF086}">
      <p15:sldGuideLst xmlns:p15="http://schemas.microsoft.com/office/powerpoint/2012/main">
        <p15:guide id="1" userDrawn="1">
          <p15:clr>
            <a:srgbClr val="FBAE40"/>
          </p15:clr>
        </p15:guide>
        <p15:guide id="2" pos="7616" userDrawn="1">
          <p15:clr>
            <a:srgbClr val="FBAE40"/>
          </p15:clr>
        </p15:guide>
        <p15:guide id="3" orient="horz" userDrawn="1">
          <p15:clr>
            <a:srgbClr val="FBAE40"/>
          </p15:clr>
        </p15:guide>
        <p15:guide id="4" orient="horz" pos="4315"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wmf"/><Relationship Id="rId4" Type="http://schemas.openxmlformats.org/officeDocument/2006/relationships/image" Target="../media/image2.wmf"/></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 Type="http://schemas.openxmlformats.org/officeDocument/2006/relationships/slideLayout" Target="../slideLayouts/slideLayout4.xml"/><Relationship Id="rId21" Type="http://schemas.openxmlformats.org/officeDocument/2006/relationships/slideLayout" Target="../slideLayouts/slideLayout22.xml"/><Relationship Id="rId34" Type="http://schemas.openxmlformats.org/officeDocument/2006/relationships/theme" Target="../theme/theme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slideLayout" Target="../slideLayouts/slideLayout30.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image" Target="../media/image2.wmf"/><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image" Target="../media/image1.wmf"/><Relationship Id="rId8"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9BEE4E1-7A73-7D3E-5CAC-4CD4606E1518}"/>
              </a:ext>
            </a:extLst>
          </p:cNvPr>
          <p:cNvSpPr/>
          <p:nvPr userDrawn="1"/>
        </p:nvSpPr>
        <p:spPr>
          <a:xfrm>
            <a:off x="-105546" y="-87280"/>
            <a:ext cx="12295142" cy="7021513"/>
          </a:xfrm>
          <a:prstGeom prst="rect">
            <a:avLst/>
          </a:prstGeom>
          <a:solidFill>
            <a:srgbClr val="FF8097"/>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Placeholder 1"/>
          <p:cNvSpPr>
            <a:spLocks noGrp="1"/>
          </p:cNvSpPr>
          <p:nvPr>
            <p:ph type="title"/>
          </p:nvPr>
        </p:nvSpPr>
        <p:spPr>
          <a:xfrm>
            <a:off x="1057354" y="4022908"/>
            <a:ext cx="9969341" cy="1451093"/>
          </a:xfrm>
          <a:prstGeom prst="rect">
            <a:avLst/>
          </a:prstGeom>
        </p:spPr>
        <p:txBody>
          <a:bodyPr vert="horz" lIns="108247" tIns="54123" rIns="108247" bIns="54123" rtlCol="0" anchor="b">
            <a:normAutofit/>
          </a:bodyPr>
          <a:lstStyle/>
          <a:p>
            <a:r>
              <a:rPr lang="en-US"/>
              <a:t>Click to edit Master title style</a:t>
            </a:r>
          </a:p>
        </p:txBody>
      </p:sp>
      <p:pic>
        <p:nvPicPr>
          <p:cNvPr id="5" name="Picture 4">
            <a:extLst>
              <a:ext uri="{FF2B5EF4-FFF2-40B4-BE49-F238E27FC236}">
                <a16:creationId xmlns:a16="http://schemas.microsoft.com/office/drawing/2014/main" id="{F43B4D86-959C-FBA2-09C2-FD201FAF46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43387" y="5802277"/>
            <a:ext cx="2206964" cy="752965"/>
          </a:xfrm>
          <a:prstGeom prst="rect">
            <a:avLst/>
          </a:prstGeom>
        </p:spPr>
      </p:pic>
      <p:pic>
        <p:nvPicPr>
          <p:cNvPr id="7" name="Picture 6">
            <a:extLst>
              <a:ext uri="{FF2B5EF4-FFF2-40B4-BE49-F238E27FC236}">
                <a16:creationId xmlns:a16="http://schemas.microsoft.com/office/drawing/2014/main" id="{F1127DCB-57C2-FE7C-ED4D-3C11CB8E0793}"/>
              </a:ext>
            </a:extLst>
          </p:cNvPr>
          <p:cNvPicPr>
            <a:picLocks noChangeAspect="1"/>
          </p:cNvPicPr>
          <p:nvPr userDrawn="1"/>
        </p:nvPicPr>
        <p:blipFill>
          <a:blip r:embed="rId4"/>
          <a:stretch>
            <a:fillRect/>
          </a:stretch>
        </p:blipFill>
        <p:spPr>
          <a:xfrm>
            <a:off x="5091465" y="-87280"/>
            <a:ext cx="7137887" cy="2367157"/>
          </a:xfrm>
          <a:prstGeom prst="rect">
            <a:avLst/>
          </a:prstGeom>
        </p:spPr>
      </p:pic>
      <p:pic>
        <p:nvPicPr>
          <p:cNvPr id="14" name="Picture 13">
            <a:extLst>
              <a:ext uri="{FF2B5EF4-FFF2-40B4-BE49-F238E27FC236}">
                <a16:creationId xmlns:a16="http://schemas.microsoft.com/office/drawing/2014/main" id="{9C26DBC6-CE19-8946-648B-D6A323C2A688}"/>
              </a:ext>
            </a:extLst>
          </p:cNvPr>
          <p:cNvPicPr>
            <a:picLocks noChangeAspect="1"/>
          </p:cNvPicPr>
          <p:nvPr userDrawn="1"/>
        </p:nvPicPr>
        <p:blipFill>
          <a:blip r:embed="rId5"/>
          <a:stretch>
            <a:fillRect/>
          </a:stretch>
        </p:blipFill>
        <p:spPr>
          <a:xfrm>
            <a:off x="1187206" y="3228253"/>
            <a:ext cx="5823194" cy="1144516"/>
          </a:xfrm>
          <a:prstGeom prst="rect">
            <a:avLst/>
          </a:prstGeom>
        </p:spPr>
      </p:pic>
    </p:spTree>
    <p:extLst>
      <p:ext uri="{BB962C8B-B14F-4D97-AF65-F5344CB8AC3E}">
        <p14:creationId xmlns:p14="http://schemas.microsoft.com/office/powerpoint/2010/main" val="812492442"/>
      </p:ext>
    </p:extLst>
  </p:cSld>
  <p:clrMap bg1="lt1" tx1="dk1" bg2="lt2" tx2="dk2" accent1="accent1" accent2="accent2" accent3="accent3" accent4="accent4" accent5="accent5" accent6="accent6" hlink="hlink" folHlink="folHlink"/>
  <p:sldLayoutIdLst>
    <p:sldLayoutId id="2147483752" r:id="rId1"/>
  </p:sldLayoutIdLst>
  <p:txStyles>
    <p:titleStyle>
      <a:lvl1pPr algn="l" defTabSz="1082467" rtl="0" eaLnBrk="1" latinLnBrk="0" hangingPunct="1">
        <a:lnSpc>
          <a:spcPct val="85000"/>
        </a:lnSpc>
        <a:spcBef>
          <a:spcPct val="0"/>
        </a:spcBef>
        <a:buNone/>
        <a:defRPr sz="5400" kern="1200" spc="-150" baseline="0">
          <a:solidFill>
            <a:schemeClr val="bg1"/>
          </a:solidFill>
          <a:latin typeface="Segoe UI Light" panose="020B0502040204020203" pitchFamily="34" charset="0"/>
          <a:ea typeface="Segoe UI" panose="020B0502040204020203" pitchFamily="34" charset="0"/>
          <a:cs typeface="Segoe UI" panose="020B0502040204020203" pitchFamily="34" charset="0"/>
        </a:defRPr>
      </a:lvl1pPr>
    </p:titleStyle>
    <p:bodyStyle>
      <a:lvl1pPr marL="108247" indent="-108247" algn="l" defTabSz="1082467" rtl="0" eaLnBrk="1" latinLnBrk="0" hangingPunct="1">
        <a:lnSpc>
          <a:spcPct val="90000"/>
        </a:lnSpc>
        <a:spcBef>
          <a:spcPts val="1421"/>
        </a:spcBef>
        <a:spcAft>
          <a:spcPts val="237"/>
        </a:spcAft>
        <a:buClr>
          <a:schemeClr val="accent1"/>
        </a:buClr>
        <a:buSzPct val="100000"/>
        <a:buFont typeface="Calibri" panose="020F0502020204030204" pitchFamily="34" charset="0"/>
        <a:buChar char=" "/>
        <a:defRPr sz="2400" kern="1200" spc="-60" baseline="0">
          <a:solidFill>
            <a:schemeClr val="bg1"/>
          </a:solidFill>
          <a:latin typeface="Segoe UI" panose="020B0502040204020203" pitchFamily="34" charset="0"/>
          <a:ea typeface="+mn-ea"/>
          <a:cs typeface="Segoe UI" panose="020B0502040204020203" pitchFamily="34" charset="0"/>
        </a:defRPr>
      </a:lvl1pPr>
      <a:lvl2pPr marL="454636" indent="-216493" algn="l" defTabSz="1082467" rtl="0" eaLnBrk="1" latinLnBrk="0" hangingPunct="1">
        <a:lnSpc>
          <a:spcPct val="90000"/>
        </a:lnSpc>
        <a:spcBef>
          <a:spcPts val="237"/>
        </a:spcBef>
        <a:spcAft>
          <a:spcPts val="474"/>
        </a:spcAft>
        <a:buClr>
          <a:srgbClr val="FF3369"/>
        </a:buClr>
        <a:buFont typeface="Wingdings" panose="05000000000000000000" pitchFamily="2" charset="2"/>
        <a:buChar char="§"/>
        <a:defRPr sz="2100" kern="1200" spc="-60" baseline="0">
          <a:solidFill>
            <a:schemeClr val="tx1"/>
          </a:solidFill>
          <a:latin typeface="Segoe UI" panose="020B0502040204020203" pitchFamily="34" charset="0"/>
          <a:ea typeface="+mn-ea"/>
          <a:cs typeface="Segoe UI" panose="020B0502040204020203" pitchFamily="34" charset="0"/>
        </a:defRPr>
      </a:lvl2pPr>
      <a:lvl3pPr marL="671129" indent="-216493" algn="l" defTabSz="1082467" rtl="0" eaLnBrk="1" latinLnBrk="0" hangingPunct="1">
        <a:lnSpc>
          <a:spcPct val="90000"/>
        </a:lnSpc>
        <a:spcBef>
          <a:spcPts val="237"/>
        </a:spcBef>
        <a:spcAft>
          <a:spcPts val="474"/>
        </a:spcAft>
        <a:buClr>
          <a:srgbClr val="FF3369"/>
        </a:buClr>
        <a:buFont typeface="Wingdings" panose="05000000000000000000" pitchFamily="2" charset="2"/>
        <a:buChar char="§"/>
        <a:defRPr sz="1700" kern="1200" spc="-60" baseline="0">
          <a:solidFill>
            <a:schemeClr val="tx1"/>
          </a:solidFill>
          <a:latin typeface="Segoe UI" panose="020B0502040204020203" pitchFamily="34" charset="0"/>
          <a:ea typeface="+mn-ea"/>
          <a:cs typeface="Segoe UI" panose="020B0502040204020203" pitchFamily="34" charset="0"/>
        </a:defRPr>
      </a:lvl3pPr>
      <a:lvl4pPr marL="887623" indent="-216493" algn="l" defTabSz="1082467" rtl="0" eaLnBrk="1" latinLnBrk="0" hangingPunct="1">
        <a:lnSpc>
          <a:spcPct val="90000"/>
        </a:lnSpc>
        <a:spcBef>
          <a:spcPts val="237"/>
        </a:spcBef>
        <a:spcAft>
          <a:spcPts val="474"/>
        </a:spcAft>
        <a:buClr>
          <a:srgbClr val="FF3369"/>
        </a:buClr>
        <a:buFont typeface="Wingdings" panose="05000000000000000000" pitchFamily="2" charset="2"/>
        <a:buChar char="§"/>
        <a:defRPr sz="1700" kern="1200" spc="-60" baseline="0">
          <a:solidFill>
            <a:schemeClr val="tx1"/>
          </a:solidFill>
          <a:latin typeface="Segoe UI" panose="020B0502040204020203" pitchFamily="34" charset="0"/>
          <a:ea typeface="+mn-ea"/>
          <a:cs typeface="Segoe UI" panose="020B0502040204020203" pitchFamily="34" charset="0"/>
        </a:defRPr>
      </a:lvl4pPr>
      <a:lvl5pPr marL="1104116" indent="-216493" algn="l" defTabSz="1082467" rtl="0" eaLnBrk="1" latinLnBrk="0" hangingPunct="1">
        <a:lnSpc>
          <a:spcPct val="90000"/>
        </a:lnSpc>
        <a:spcBef>
          <a:spcPts val="237"/>
        </a:spcBef>
        <a:spcAft>
          <a:spcPts val="474"/>
        </a:spcAft>
        <a:buClr>
          <a:srgbClr val="FF3369"/>
        </a:buClr>
        <a:buFont typeface="Wingdings" panose="05000000000000000000" pitchFamily="2" charset="2"/>
        <a:buChar char="§"/>
        <a:defRPr sz="1700" kern="1200" spc="-60" baseline="0">
          <a:solidFill>
            <a:schemeClr val="tx1"/>
          </a:solidFill>
          <a:latin typeface="Segoe UI" panose="020B0502040204020203" pitchFamily="34" charset="0"/>
          <a:ea typeface="+mn-ea"/>
          <a:cs typeface="Segoe UI" panose="020B0502040204020203" pitchFamily="34" charset="0"/>
        </a:defRPr>
      </a:lvl5pPr>
      <a:lvl6pPr marL="1302180" indent="-270617" algn="l" defTabSz="1082467" rtl="0" eaLnBrk="1" latinLnBrk="0" hangingPunct="1">
        <a:lnSpc>
          <a:spcPct val="90000"/>
        </a:lnSpc>
        <a:spcBef>
          <a:spcPts val="237"/>
        </a:spcBef>
        <a:spcAft>
          <a:spcPts val="474"/>
        </a:spcAft>
        <a:buClr>
          <a:schemeClr val="accent1"/>
        </a:buClr>
        <a:buFont typeface="Calibri" pitchFamily="34" charset="0"/>
        <a:buChar char="◦"/>
        <a:defRPr sz="1700" kern="1200">
          <a:solidFill>
            <a:schemeClr val="tx1">
              <a:lumMod val="75000"/>
              <a:lumOff val="25000"/>
            </a:schemeClr>
          </a:solidFill>
          <a:latin typeface="+mn-lt"/>
          <a:ea typeface="+mn-ea"/>
          <a:cs typeface="+mn-cs"/>
        </a:defRPr>
      </a:lvl6pPr>
      <a:lvl7pPr marL="1538940" indent="-270617" algn="l" defTabSz="1082467" rtl="0" eaLnBrk="1" latinLnBrk="0" hangingPunct="1">
        <a:lnSpc>
          <a:spcPct val="90000"/>
        </a:lnSpc>
        <a:spcBef>
          <a:spcPts val="237"/>
        </a:spcBef>
        <a:spcAft>
          <a:spcPts val="474"/>
        </a:spcAft>
        <a:buClr>
          <a:schemeClr val="accent1"/>
        </a:buClr>
        <a:buFont typeface="Calibri" pitchFamily="34" charset="0"/>
        <a:buChar char="◦"/>
        <a:defRPr sz="1700" kern="1200">
          <a:solidFill>
            <a:schemeClr val="tx1">
              <a:lumMod val="75000"/>
              <a:lumOff val="25000"/>
            </a:schemeClr>
          </a:solidFill>
          <a:latin typeface="+mn-lt"/>
          <a:ea typeface="+mn-ea"/>
          <a:cs typeface="+mn-cs"/>
        </a:defRPr>
      </a:lvl7pPr>
      <a:lvl8pPr marL="1775700" indent="-270617" algn="l" defTabSz="1082467" rtl="0" eaLnBrk="1" latinLnBrk="0" hangingPunct="1">
        <a:lnSpc>
          <a:spcPct val="90000"/>
        </a:lnSpc>
        <a:spcBef>
          <a:spcPts val="237"/>
        </a:spcBef>
        <a:spcAft>
          <a:spcPts val="474"/>
        </a:spcAft>
        <a:buClr>
          <a:schemeClr val="accent1"/>
        </a:buClr>
        <a:buFont typeface="Calibri" pitchFamily="34" charset="0"/>
        <a:buChar char="◦"/>
        <a:defRPr sz="1700" kern="1200">
          <a:solidFill>
            <a:schemeClr val="tx1">
              <a:lumMod val="75000"/>
              <a:lumOff val="25000"/>
            </a:schemeClr>
          </a:solidFill>
          <a:latin typeface="+mn-lt"/>
          <a:ea typeface="+mn-ea"/>
          <a:cs typeface="+mn-cs"/>
        </a:defRPr>
      </a:lvl8pPr>
      <a:lvl9pPr marL="2012460" indent="-270617" algn="l" defTabSz="1082467" rtl="0" eaLnBrk="1" latinLnBrk="0" hangingPunct="1">
        <a:lnSpc>
          <a:spcPct val="90000"/>
        </a:lnSpc>
        <a:spcBef>
          <a:spcPts val="237"/>
        </a:spcBef>
        <a:spcAft>
          <a:spcPts val="474"/>
        </a:spcAft>
        <a:buClr>
          <a:schemeClr val="accent1"/>
        </a:buClr>
        <a:buFont typeface="Calibri" pitchFamily="34" charset="0"/>
        <a:buChar char="◦"/>
        <a:defRPr sz="1700" kern="1200">
          <a:solidFill>
            <a:schemeClr val="tx1">
              <a:lumMod val="75000"/>
              <a:lumOff val="25000"/>
            </a:schemeClr>
          </a:solidFill>
          <a:latin typeface="+mn-lt"/>
          <a:ea typeface="+mn-ea"/>
          <a:cs typeface="+mn-cs"/>
        </a:defRPr>
      </a:lvl9pPr>
    </p:bodyStyle>
    <p:otherStyle>
      <a:defPPr>
        <a:defRPr lang="en-US"/>
      </a:defPPr>
      <a:lvl1pPr marL="0" algn="l" defTabSz="1082467" rtl="0" eaLnBrk="1" latinLnBrk="0" hangingPunct="1">
        <a:defRPr sz="2100" kern="1200">
          <a:solidFill>
            <a:schemeClr val="tx1"/>
          </a:solidFill>
          <a:latin typeface="+mn-lt"/>
          <a:ea typeface="+mn-ea"/>
          <a:cs typeface="+mn-cs"/>
        </a:defRPr>
      </a:lvl1pPr>
      <a:lvl2pPr marL="541233" algn="l" defTabSz="1082467" rtl="0" eaLnBrk="1" latinLnBrk="0" hangingPunct="1">
        <a:defRPr sz="2100" kern="1200">
          <a:solidFill>
            <a:schemeClr val="tx1"/>
          </a:solidFill>
          <a:latin typeface="+mn-lt"/>
          <a:ea typeface="+mn-ea"/>
          <a:cs typeface="+mn-cs"/>
        </a:defRPr>
      </a:lvl2pPr>
      <a:lvl3pPr marL="1082467" algn="l" defTabSz="1082467" rtl="0" eaLnBrk="1" latinLnBrk="0" hangingPunct="1">
        <a:defRPr sz="2100" kern="1200">
          <a:solidFill>
            <a:schemeClr val="tx1"/>
          </a:solidFill>
          <a:latin typeface="+mn-lt"/>
          <a:ea typeface="+mn-ea"/>
          <a:cs typeface="+mn-cs"/>
        </a:defRPr>
      </a:lvl3pPr>
      <a:lvl4pPr marL="1623700" algn="l" defTabSz="1082467" rtl="0" eaLnBrk="1" latinLnBrk="0" hangingPunct="1">
        <a:defRPr sz="2100" kern="1200">
          <a:solidFill>
            <a:schemeClr val="tx1"/>
          </a:solidFill>
          <a:latin typeface="+mn-lt"/>
          <a:ea typeface="+mn-ea"/>
          <a:cs typeface="+mn-cs"/>
        </a:defRPr>
      </a:lvl4pPr>
      <a:lvl5pPr marL="2164933" algn="l" defTabSz="1082467" rtl="0" eaLnBrk="1" latinLnBrk="0" hangingPunct="1">
        <a:defRPr sz="2100" kern="1200">
          <a:solidFill>
            <a:schemeClr val="tx1"/>
          </a:solidFill>
          <a:latin typeface="+mn-lt"/>
          <a:ea typeface="+mn-ea"/>
          <a:cs typeface="+mn-cs"/>
        </a:defRPr>
      </a:lvl5pPr>
      <a:lvl6pPr marL="2706167" algn="l" defTabSz="1082467" rtl="0" eaLnBrk="1" latinLnBrk="0" hangingPunct="1">
        <a:defRPr sz="2100" kern="1200">
          <a:solidFill>
            <a:schemeClr val="tx1"/>
          </a:solidFill>
          <a:latin typeface="+mn-lt"/>
          <a:ea typeface="+mn-ea"/>
          <a:cs typeface="+mn-cs"/>
        </a:defRPr>
      </a:lvl6pPr>
      <a:lvl7pPr marL="3247400" algn="l" defTabSz="1082467" rtl="0" eaLnBrk="1" latinLnBrk="0" hangingPunct="1">
        <a:defRPr sz="2100" kern="1200">
          <a:solidFill>
            <a:schemeClr val="tx1"/>
          </a:solidFill>
          <a:latin typeface="+mn-lt"/>
          <a:ea typeface="+mn-ea"/>
          <a:cs typeface="+mn-cs"/>
        </a:defRPr>
      </a:lvl7pPr>
      <a:lvl8pPr marL="3788634" algn="l" defTabSz="1082467" rtl="0" eaLnBrk="1" latinLnBrk="0" hangingPunct="1">
        <a:defRPr sz="2100" kern="1200">
          <a:solidFill>
            <a:schemeClr val="tx1"/>
          </a:solidFill>
          <a:latin typeface="+mn-lt"/>
          <a:ea typeface="+mn-ea"/>
          <a:cs typeface="+mn-cs"/>
        </a:defRPr>
      </a:lvl8pPr>
      <a:lvl9pPr marL="4329867" algn="l" defTabSz="1082467"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4315" userDrawn="1">
          <p15:clr>
            <a:srgbClr val="F26B43"/>
          </p15:clr>
        </p15:guide>
        <p15:guide id="4" userDrawn="1">
          <p15:clr>
            <a:srgbClr val="F26B43"/>
          </p15:clr>
        </p15:guide>
        <p15:guide id="5" pos="7612" userDrawn="1">
          <p15:clr>
            <a:srgbClr val="F26B43"/>
          </p15:clr>
        </p15:guide>
        <p15:guide id="6" pos="3806" userDrawn="1">
          <p15:clr>
            <a:srgbClr val="F26B43"/>
          </p15:clr>
        </p15:guide>
        <p15:guide id="7" orient="horz"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F78BA7-666A-2E36-6E23-3C446AFBF478}"/>
              </a:ext>
            </a:extLst>
          </p:cNvPr>
          <p:cNvPicPr>
            <a:picLocks noChangeAspect="1"/>
          </p:cNvPicPr>
          <p:nvPr userDrawn="1"/>
        </p:nvPicPr>
        <p:blipFill>
          <a:blip r:embed="rId3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9873761" y="6017346"/>
            <a:ext cx="1576590" cy="537896"/>
          </a:xfrm>
          <a:prstGeom prst="rect">
            <a:avLst/>
          </a:prstGeom>
        </p:spPr>
      </p:pic>
      <p:sp>
        <p:nvSpPr>
          <p:cNvPr id="2" name="Title Placeholder 1"/>
          <p:cNvSpPr>
            <a:spLocks noGrp="1"/>
          </p:cNvSpPr>
          <p:nvPr>
            <p:ph type="title"/>
          </p:nvPr>
        </p:nvSpPr>
        <p:spPr>
          <a:xfrm>
            <a:off x="1087565" y="286671"/>
            <a:ext cx="9969341" cy="1451093"/>
          </a:xfrm>
          <a:prstGeom prst="rect">
            <a:avLst/>
          </a:prstGeom>
        </p:spPr>
        <p:txBody>
          <a:bodyPr vert="horz" lIns="108247" tIns="54123" rIns="108247" bIns="54123" rtlCol="0" anchor="b">
            <a:normAutofit/>
          </a:bodyPr>
          <a:lstStyle/>
          <a:p>
            <a:r>
              <a:rPr lang="en-US"/>
              <a:t>Click to edit Master title style</a:t>
            </a:r>
          </a:p>
        </p:txBody>
      </p:sp>
      <p:sp>
        <p:nvSpPr>
          <p:cNvPr id="3" name="Text Placeholder 2"/>
          <p:cNvSpPr>
            <a:spLocks noGrp="1"/>
          </p:cNvSpPr>
          <p:nvPr>
            <p:ph type="body" idx="1"/>
          </p:nvPr>
        </p:nvSpPr>
        <p:spPr>
          <a:xfrm>
            <a:off x="1087565" y="1846161"/>
            <a:ext cx="9969341" cy="4024292"/>
          </a:xfrm>
          <a:prstGeom prst="rect">
            <a:avLst/>
          </a:prstGeom>
        </p:spPr>
        <p:txBody>
          <a:bodyPr vert="horz" lIns="0" tIns="54123" rIns="0" bIns="5412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3FEDDDEF-320F-9B68-18C7-176A8F0290F3}"/>
              </a:ext>
            </a:extLst>
          </p:cNvPr>
          <p:cNvPicPr>
            <a:picLocks noChangeAspect="1"/>
          </p:cNvPicPr>
          <p:nvPr userDrawn="1"/>
        </p:nvPicPr>
        <p:blipFill>
          <a:blip r:embed="rId36">
            <a:alphaModFix amt="20000"/>
          </a:blip>
          <a:stretch>
            <a:fillRect/>
          </a:stretch>
        </p:blipFill>
        <p:spPr>
          <a:xfrm>
            <a:off x="9768252" y="-87280"/>
            <a:ext cx="5374346" cy="1782309"/>
          </a:xfrm>
          <a:prstGeom prst="rect">
            <a:avLst/>
          </a:prstGeom>
        </p:spPr>
      </p:pic>
    </p:spTree>
    <p:extLst>
      <p:ext uri="{BB962C8B-B14F-4D97-AF65-F5344CB8AC3E}">
        <p14:creationId xmlns:p14="http://schemas.microsoft.com/office/powerpoint/2010/main" val="109503664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14" r:id="rId24"/>
    <p:sldLayoutId id="2147483711" r:id="rId25"/>
    <p:sldLayoutId id="2147483692" r:id="rId26"/>
    <p:sldLayoutId id="2147483693" r:id="rId27"/>
    <p:sldLayoutId id="2147483691" r:id="rId28"/>
    <p:sldLayoutId id="2147483688" r:id="rId29"/>
    <p:sldLayoutId id="2147483673" r:id="rId30"/>
    <p:sldLayoutId id="2147483694" r:id="rId31"/>
    <p:sldLayoutId id="2147483676" r:id="rId32"/>
    <p:sldLayoutId id="2147483690" r:id="rId33"/>
  </p:sldLayoutIdLst>
  <p:txStyles>
    <p:titleStyle>
      <a:lvl1pPr algn="l" defTabSz="1082467" rtl="0" eaLnBrk="1" latinLnBrk="0" hangingPunct="1">
        <a:lnSpc>
          <a:spcPct val="85000"/>
        </a:lnSpc>
        <a:spcBef>
          <a:spcPct val="0"/>
        </a:spcBef>
        <a:buNone/>
        <a:defRPr sz="5700" kern="1200" spc="-150" baseline="0">
          <a:solidFill>
            <a:schemeClr val="tx1"/>
          </a:solidFill>
          <a:latin typeface="Segoe UI Light" panose="020B0502040204020203" pitchFamily="34" charset="0"/>
          <a:ea typeface="Segoe UI" panose="020B0502040204020203" pitchFamily="34" charset="0"/>
          <a:cs typeface="Segoe UI" panose="020B0502040204020203" pitchFamily="34" charset="0"/>
        </a:defRPr>
      </a:lvl1pPr>
    </p:titleStyle>
    <p:bodyStyle>
      <a:lvl1pPr marL="108247" indent="-108247" algn="l" defTabSz="1082467" rtl="0" eaLnBrk="1" latinLnBrk="0" hangingPunct="1">
        <a:lnSpc>
          <a:spcPct val="90000"/>
        </a:lnSpc>
        <a:spcBef>
          <a:spcPts val="1421"/>
        </a:spcBef>
        <a:spcAft>
          <a:spcPts val="237"/>
        </a:spcAft>
        <a:buClr>
          <a:schemeClr val="accent1"/>
        </a:buClr>
        <a:buSzPct val="100000"/>
        <a:buFont typeface="Calibri" panose="020F0502020204030204" pitchFamily="34" charset="0"/>
        <a:buChar char=" "/>
        <a:defRPr sz="2400" kern="1200" spc="-60" baseline="0">
          <a:solidFill>
            <a:schemeClr val="tx1"/>
          </a:solidFill>
          <a:latin typeface="Segoe UI" panose="020B0502040204020203" pitchFamily="34" charset="0"/>
          <a:ea typeface="+mn-ea"/>
          <a:cs typeface="Segoe UI" panose="020B0502040204020203" pitchFamily="34" charset="0"/>
        </a:defRPr>
      </a:lvl1pPr>
      <a:lvl2pPr marL="454636" indent="-216493" algn="l" defTabSz="1082467" rtl="0" eaLnBrk="1" latinLnBrk="0" hangingPunct="1">
        <a:lnSpc>
          <a:spcPct val="90000"/>
        </a:lnSpc>
        <a:spcBef>
          <a:spcPts val="237"/>
        </a:spcBef>
        <a:spcAft>
          <a:spcPts val="474"/>
        </a:spcAft>
        <a:buClr>
          <a:srgbClr val="FF3369"/>
        </a:buClr>
        <a:buFont typeface="Wingdings" panose="05000000000000000000" pitchFamily="2" charset="2"/>
        <a:buChar char="§"/>
        <a:defRPr sz="2100" kern="1200" spc="-60" baseline="0">
          <a:solidFill>
            <a:schemeClr val="tx1"/>
          </a:solidFill>
          <a:latin typeface="Segoe UI" panose="020B0502040204020203" pitchFamily="34" charset="0"/>
          <a:ea typeface="+mn-ea"/>
          <a:cs typeface="Segoe UI" panose="020B0502040204020203" pitchFamily="34" charset="0"/>
        </a:defRPr>
      </a:lvl2pPr>
      <a:lvl3pPr marL="671129" indent="-216493" algn="l" defTabSz="1082467" rtl="0" eaLnBrk="1" latinLnBrk="0" hangingPunct="1">
        <a:lnSpc>
          <a:spcPct val="90000"/>
        </a:lnSpc>
        <a:spcBef>
          <a:spcPts val="237"/>
        </a:spcBef>
        <a:spcAft>
          <a:spcPts val="474"/>
        </a:spcAft>
        <a:buClr>
          <a:srgbClr val="FF3369"/>
        </a:buClr>
        <a:buFont typeface="Wingdings" panose="05000000000000000000" pitchFamily="2" charset="2"/>
        <a:buChar char="§"/>
        <a:defRPr sz="1700" kern="1200" spc="-60" baseline="0">
          <a:solidFill>
            <a:schemeClr val="tx1"/>
          </a:solidFill>
          <a:latin typeface="Segoe UI" panose="020B0502040204020203" pitchFamily="34" charset="0"/>
          <a:ea typeface="+mn-ea"/>
          <a:cs typeface="Segoe UI" panose="020B0502040204020203" pitchFamily="34" charset="0"/>
        </a:defRPr>
      </a:lvl3pPr>
      <a:lvl4pPr marL="887623" indent="-216493" algn="l" defTabSz="1082467" rtl="0" eaLnBrk="1" latinLnBrk="0" hangingPunct="1">
        <a:lnSpc>
          <a:spcPct val="90000"/>
        </a:lnSpc>
        <a:spcBef>
          <a:spcPts val="237"/>
        </a:spcBef>
        <a:spcAft>
          <a:spcPts val="474"/>
        </a:spcAft>
        <a:buClr>
          <a:srgbClr val="FF3369"/>
        </a:buClr>
        <a:buFont typeface="Wingdings" panose="05000000000000000000" pitchFamily="2" charset="2"/>
        <a:buChar char="§"/>
        <a:defRPr sz="1700" kern="1200" spc="-60" baseline="0">
          <a:solidFill>
            <a:schemeClr val="tx1"/>
          </a:solidFill>
          <a:latin typeface="Segoe UI" panose="020B0502040204020203" pitchFamily="34" charset="0"/>
          <a:ea typeface="+mn-ea"/>
          <a:cs typeface="Segoe UI" panose="020B0502040204020203" pitchFamily="34" charset="0"/>
        </a:defRPr>
      </a:lvl4pPr>
      <a:lvl5pPr marL="1104116" indent="-216493" algn="l" defTabSz="1082467" rtl="0" eaLnBrk="1" latinLnBrk="0" hangingPunct="1">
        <a:lnSpc>
          <a:spcPct val="90000"/>
        </a:lnSpc>
        <a:spcBef>
          <a:spcPts val="237"/>
        </a:spcBef>
        <a:spcAft>
          <a:spcPts val="474"/>
        </a:spcAft>
        <a:buClr>
          <a:srgbClr val="FF3369"/>
        </a:buClr>
        <a:buFont typeface="Wingdings" panose="05000000000000000000" pitchFamily="2" charset="2"/>
        <a:buChar char="§"/>
        <a:defRPr sz="1700" kern="1200" spc="-60" baseline="0">
          <a:solidFill>
            <a:schemeClr val="tx1"/>
          </a:solidFill>
          <a:latin typeface="Segoe UI" panose="020B0502040204020203" pitchFamily="34" charset="0"/>
          <a:ea typeface="+mn-ea"/>
          <a:cs typeface="Segoe UI" panose="020B0502040204020203" pitchFamily="34" charset="0"/>
        </a:defRPr>
      </a:lvl5pPr>
      <a:lvl6pPr marL="1302180" indent="-270617" algn="l" defTabSz="1082467" rtl="0" eaLnBrk="1" latinLnBrk="0" hangingPunct="1">
        <a:lnSpc>
          <a:spcPct val="90000"/>
        </a:lnSpc>
        <a:spcBef>
          <a:spcPts val="237"/>
        </a:spcBef>
        <a:spcAft>
          <a:spcPts val="474"/>
        </a:spcAft>
        <a:buClr>
          <a:schemeClr val="accent1"/>
        </a:buClr>
        <a:buFont typeface="Calibri" pitchFamily="34" charset="0"/>
        <a:buChar char="◦"/>
        <a:defRPr sz="1700" kern="1200">
          <a:solidFill>
            <a:schemeClr val="tx1">
              <a:lumMod val="75000"/>
              <a:lumOff val="25000"/>
            </a:schemeClr>
          </a:solidFill>
          <a:latin typeface="+mn-lt"/>
          <a:ea typeface="+mn-ea"/>
          <a:cs typeface="+mn-cs"/>
        </a:defRPr>
      </a:lvl6pPr>
      <a:lvl7pPr marL="1538940" indent="-270617" algn="l" defTabSz="1082467" rtl="0" eaLnBrk="1" latinLnBrk="0" hangingPunct="1">
        <a:lnSpc>
          <a:spcPct val="90000"/>
        </a:lnSpc>
        <a:spcBef>
          <a:spcPts val="237"/>
        </a:spcBef>
        <a:spcAft>
          <a:spcPts val="474"/>
        </a:spcAft>
        <a:buClr>
          <a:schemeClr val="accent1"/>
        </a:buClr>
        <a:buFont typeface="Calibri" pitchFamily="34" charset="0"/>
        <a:buChar char="◦"/>
        <a:defRPr sz="1700" kern="1200">
          <a:solidFill>
            <a:schemeClr val="tx1">
              <a:lumMod val="75000"/>
              <a:lumOff val="25000"/>
            </a:schemeClr>
          </a:solidFill>
          <a:latin typeface="+mn-lt"/>
          <a:ea typeface="+mn-ea"/>
          <a:cs typeface="+mn-cs"/>
        </a:defRPr>
      </a:lvl7pPr>
      <a:lvl8pPr marL="1775700" indent="-270617" algn="l" defTabSz="1082467" rtl="0" eaLnBrk="1" latinLnBrk="0" hangingPunct="1">
        <a:lnSpc>
          <a:spcPct val="90000"/>
        </a:lnSpc>
        <a:spcBef>
          <a:spcPts val="237"/>
        </a:spcBef>
        <a:spcAft>
          <a:spcPts val="474"/>
        </a:spcAft>
        <a:buClr>
          <a:schemeClr val="accent1"/>
        </a:buClr>
        <a:buFont typeface="Calibri" pitchFamily="34" charset="0"/>
        <a:buChar char="◦"/>
        <a:defRPr sz="1700" kern="1200">
          <a:solidFill>
            <a:schemeClr val="tx1">
              <a:lumMod val="75000"/>
              <a:lumOff val="25000"/>
            </a:schemeClr>
          </a:solidFill>
          <a:latin typeface="+mn-lt"/>
          <a:ea typeface="+mn-ea"/>
          <a:cs typeface="+mn-cs"/>
        </a:defRPr>
      </a:lvl8pPr>
      <a:lvl9pPr marL="2012460" indent="-270617" algn="l" defTabSz="1082467" rtl="0" eaLnBrk="1" latinLnBrk="0" hangingPunct="1">
        <a:lnSpc>
          <a:spcPct val="90000"/>
        </a:lnSpc>
        <a:spcBef>
          <a:spcPts val="237"/>
        </a:spcBef>
        <a:spcAft>
          <a:spcPts val="474"/>
        </a:spcAft>
        <a:buClr>
          <a:schemeClr val="accent1"/>
        </a:buClr>
        <a:buFont typeface="Calibri" pitchFamily="34" charset="0"/>
        <a:buChar char="◦"/>
        <a:defRPr sz="1700" kern="1200">
          <a:solidFill>
            <a:schemeClr val="tx1">
              <a:lumMod val="75000"/>
              <a:lumOff val="25000"/>
            </a:schemeClr>
          </a:solidFill>
          <a:latin typeface="+mn-lt"/>
          <a:ea typeface="+mn-ea"/>
          <a:cs typeface="+mn-cs"/>
        </a:defRPr>
      </a:lvl9pPr>
    </p:bodyStyle>
    <p:otherStyle>
      <a:defPPr>
        <a:defRPr lang="en-US"/>
      </a:defPPr>
      <a:lvl1pPr marL="0" algn="l" defTabSz="1082467" rtl="0" eaLnBrk="1" latinLnBrk="0" hangingPunct="1">
        <a:defRPr sz="2100" kern="1200">
          <a:solidFill>
            <a:schemeClr val="tx1"/>
          </a:solidFill>
          <a:latin typeface="+mn-lt"/>
          <a:ea typeface="+mn-ea"/>
          <a:cs typeface="+mn-cs"/>
        </a:defRPr>
      </a:lvl1pPr>
      <a:lvl2pPr marL="541233" algn="l" defTabSz="1082467" rtl="0" eaLnBrk="1" latinLnBrk="0" hangingPunct="1">
        <a:defRPr sz="2100" kern="1200">
          <a:solidFill>
            <a:schemeClr val="tx1"/>
          </a:solidFill>
          <a:latin typeface="+mn-lt"/>
          <a:ea typeface="+mn-ea"/>
          <a:cs typeface="+mn-cs"/>
        </a:defRPr>
      </a:lvl2pPr>
      <a:lvl3pPr marL="1082467" algn="l" defTabSz="1082467" rtl="0" eaLnBrk="1" latinLnBrk="0" hangingPunct="1">
        <a:defRPr sz="2100" kern="1200">
          <a:solidFill>
            <a:schemeClr val="tx1"/>
          </a:solidFill>
          <a:latin typeface="+mn-lt"/>
          <a:ea typeface="+mn-ea"/>
          <a:cs typeface="+mn-cs"/>
        </a:defRPr>
      </a:lvl3pPr>
      <a:lvl4pPr marL="1623700" algn="l" defTabSz="1082467" rtl="0" eaLnBrk="1" latinLnBrk="0" hangingPunct="1">
        <a:defRPr sz="2100" kern="1200">
          <a:solidFill>
            <a:schemeClr val="tx1"/>
          </a:solidFill>
          <a:latin typeface="+mn-lt"/>
          <a:ea typeface="+mn-ea"/>
          <a:cs typeface="+mn-cs"/>
        </a:defRPr>
      </a:lvl4pPr>
      <a:lvl5pPr marL="2164933" algn="l" defTabSz="1082467" rtl="0" eaLnBrk="1" latinLnBrk="0" hangingPunct="1">
        <a:defRPr sz="2100" kern="1200">
          <a:solidFill>
            <a:schemeClr val="tx1"/>
          </a:solidFill>
          <a:latin typeface="+mn-lt"/>
          <a:ea typeface="+mn-ea"/>
          <a:cs typeface="+mn-cs"/>
        </a:defRPr>
      </a:lvl5pPr>
      <a:lvl6pPr marL="2706167" algn="l" defTabSz="1082467" rtl="0" eaLnBrk="1" latinLnBrk="0" hangingPunct="1">
        <a:defRPr sz="2100" kern="1200">
          <a:solidFill>
            <a:schemeClr val="tx1"/>
          </a:solidFill>
          <a:latin typeface="+mn-lt"/>
          <a:ea typeface="+mn-ea"/>
          <a:cs typeface="+mn-cs"/>
        </a:defRPr>
      </a:lvl6pPr>
      <a:lvl7pPr marL="3247400" algn="l" defTabSz="1082467" rtl="0" eaLnBrk="1" latinLnBrk="0" hangingPunct="1">
        <a:defRPr sz="2100" kern="1200">
          <a:solidFill>
            <a:schemeClr val="tx1"/>
          </a:solidFill>
          <a:latin typeface="+mn-lt"/>
          <a:ea typeface="+mn-ea"/>
          <a:cs typeface="+mn-cs"/>
        </a:defRPr>
      </a:lvl7pPr>
      <a:lvl8pPr marL="3788634" algn="l" defTabSz="1082467" rtl="0" eaLnBrk="1" latinLnBrk="0" hangingPunct="1">
        <a:defRPr sz="2100" kern="1200">
          <a:solidFill>
            <a:schemeClr val="tx1"/>
          </a:solidFill>
          <a:latin typeface="+mn-lt"/>
          <a:ea typeface="+mn-ea"/>
          <a:cs typeface="+mn-cs"/>
        </a:defRPr>
      </a:lvl8pPr>
      <a:lvl9pPr marL="4329867" algn="l" defTabSz="1082467"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4315" userDrawn="1">
          <p15:clr>
            <a:srgbClr val="F26B43"/>
          </p15:clr>
        </p15:guide>
        <p15:guide id="4" userDrawn="1">
          <p15:clr>
            <a:srgbClr val="F26B43"/>
          </p15:clr>
        </p15:guide>
        <p15:guide id="5" pos="7612" userDrawn="1">
          <p15:clr>
            <a:srgbClr val="F26B43"/>
          </p15:clr>
        </p15:guide>
        <p15:guide id="6" pos="3806" userDrawn="1">
          <p15:clr>
            <a:srgbClr val="F26B43"/>
          </p15:clr>
        </p15:guide>
        <p15:guide id="7" orient="horz"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866D85-EE85-7909-2BC3-5B1A60DBCE50}"/>
              </a:ext>
            </a:extLst>
          </p:cNvPr>
          <p:cNvSpPr>
            <a:spLocks noGrp="1"/>
          </p:cNvSpPr>
          <p:nvPr>
            <p:ph type="title"/>
          </p:nvPr>
        </p:nvSpPr>
        <p:spPr>
          <a:xfrm>
            <a:off x="830263" y="365125"/>
            <a:ext cx="10423525"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AE66FD5-6046-2137-A38D-04A61B9D0FDA}"/>
              </a:ext>
            </a:extLst>
          </p:cNvPr>
          <p:cNvSpPr>
            <a:spLocks noGrp="1"/>
          </p:cNvSpPr>
          <p:nvPr>
            <p:ph type="body" idx="1"/>
          </p:nvPr>
        </p:nvSpPr>
        <p:spPr>
          <a:xfrm>
            <a:off x="830263" y="1825625"/>
            <a:ext cx="10423525" cy="43529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EB17DFB-907A-3EF0-54F4-BE8D39E028E4}"/>
              </a:ext>
            </a:extLst>
          </p:cNvPr>
          <p:cNvSpPr>
            <a:spLocks noGrp="1"/>
          </p:cNvSpPr>
          <p:nvPr>
            <p:ph type="dt" sz="half" idx="2"/>
          </p:nvPr>
        </p:nvSpPr>
        <p:spPr>
          <a:xfrm>
            <a:off x="830263" y="6357938"/>
            <a:ext cx="2719387"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7501602-B9C9-4C3C-BF45-58EE2ABD55C5}" type="datetimeFigureOut">
              <a:rPr lang="en-AU" smtClean="0"/>
              <a:t>7/05/2026</a:t>
            </a:fld>
            <a:endParaRPr lang="en-AU"/>
          </a:p>
        </p:txBody>
      </p:sp>
      <p:sp>
        <p:nvSpPr>
          <p:cNvPr id="5" name="Footer Placeholder 4">
            <a:extLst>
              <a:ext uri="{FF2B5EF4-FFF2-40B4-BE49-F238E27FC236}">
                <a16:creationId xmlns:a16="http://schemas.microsoft.com/office/drawing/2014/main" id="{27B027C8-EE17-CE69-CF16-DFA108E74154}"/>
              </a:ext>
            </a:extLst>
          </p:cNvPr>
          <p:cNvSpPr>
            <a:spLocks noGrp="1"/>
          </p:cNvSpPr>
          <p:nvPr>
            <p:ph type="ftr" sz="quarter" idx="3"/>
          </p:nvPr>
        </p:nvSpPr>
        <p:spPr>
          <a:xfrm>
            <a:off x="4002088" y="6357938"/>
            <a:ext cx="4079875"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EDE35286-00B8-CED1-3F2F-926C5897C342}"/>
              </a:ext>
            </a:extLst>
          </p:cNvPr>
          <p:cNvSpPr>
            <a:spLocks noGrp="1"/>
          </p:cNvSpPr>
          <p:nvPr>
            <p:ph type="sldNum" sz="quarter" idx="4"/>
          </p:nvPr>
        </p:nvSpPr>
        <p:spPr>
          <a:xfrm>
            <a:off x="8534400" y="6357938"/>
            <a:ext cx="2719388"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04D2DFE-A7C7-4123-AC1A-F2982F12A567}" type="slidenum">
              <a:rPr lang="en-AU" smtClean="0"/>
              <a:t>‹#›</a:t>
            </a:fld>
            <a:endParaRPr lang="en-AU"/>
          </a:p>
        </p:txBody>
      </p:sp>
    </p:spTree>
    <p:extLst>
      <p:ext uri="{BB962C8B-B14F-4D97-AF65-F5344CB8AC3E}">
        <p14:creationId xmlns:p14="http://schemas.microsoft.com/office/powerpoint/2010/main" val="3459524677"/>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Layout" Target="../diagrams/layout1.xml"/><Relationship Id="rId7" Type="http://schemas.openxmlformats.org/officeDocument/2006/relationships/image" Target="../media/image5.jpe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png"/><Relationship Id="rId7" Type="http://schemas.openxmlformats.org/officeDocument/2006/relationships/image" Target="../media/image30.jpeg"/><Relationship Id="rId2" Type="http://schemas.microsoft.com/office/2018/10/relationships/comments" Target="../comments/modernComment_13B_4AC11EC9.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29.jpeg"/><Relationship Id="rId10" Type="http://schemas.openxmlformats.org/officeDocument/2006/relationships/image" Target="../media/image6.jpeg"/><Relationship Id="rId4" Type="http://schemas.openxmlformats.org/officeDocument/2006/relationships/image" Target="../media/image28.png"/><Relationship Id="rId9" Type="http://schemas.openxmlformats.org/officeDocument/2006/relationships/image" Target="../media/image32.jpe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6.jpeg"/><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microsoft.com/office/2018/10/relationships/comments" Target="../comments/modernComment_13F_10A178D.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microsoft.com/office/2018/10/relationships/comments" Target="../comments/modernComment_140_7756CCF4.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microsoft.com/office/2018/10/relationships/comments" Target="../comments/modernComment_132_35CFB639.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microsoft.com/office/2018/10/relationships/comments" Target="../comments/modernComment_107_4B4AC5D6.xml"/><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jpeg"/></Relationships>
</file>

<file path=ppt/slides/_rels/slide2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60.png"/><Relationship Id="rId4" Type="http://schemas.openxmlformats.org/officeDocument/2006/relationships/image" Target="../media/image54.jpeg"/><Relationship Id="rId9"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 Id="rId5" Type="http://schemas.openxmlformats.org/officeDocument/2006/relationships/image" Target="../media/image8.sv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9.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D9B138B-4220-1A6B-618E-E8DFFA7C4EDB}"/>
              </a:ext>
            </a:extLst>
          </p:cNvPr>
          <p:cNvSpPr>
            <a:spLocks noGrp="1"/>
          </p:cNvSpPr>
          <p:nvPr>
            <p:ph type="body" sz="half" idx="2"/>
          </p:nvPr>
        </p:nvSpPr>
        <p:spPr>
          <a:xfrm>
            <a:off x="947531" y="5062577"/>
            <a:ext cx="7116418" cy="1145407"/>
          </a:xfrm>
        </p:spPr>
        <p:txBody>
          <a:bodyPr vert="horz" lIns="108247" tIns="0" rIns="108247" bIns="0" rtlCol="0" anchor="t">
            <a:normAutofit/>
          </a:bodyPr>
          <a:lstStyle/>
          <a:p>
            <a:r>
              <a:rPr lang="en-AU" sz="3600">
                <a:latin typeface="Segoe UI"/>
                <a:cs typeface="Segoe UI"/>
              </a:rPr>
              <a:t>Webinar – 7 May 2026</a:t>
            </a:r>
            <a:endParaRPr lang="en-AU" sz="3600"/>
          </a:p>
        </p:txBody>
      </p:sp>
      <p:grpSp>
        <p:nvGrpSpPr>
          <p:cNvPr id="12" name="Group 4">
            <a:extLst>
              <a:ext uri="{FF2B5EF4-FFF2-40B4-BE49-F238E27FC236}">
                <a16:creationId xmlns:a16="http://schemas.microsoft.com/office/drawing/2014/main" id="{1AB0C4DC-10D7-98B1-7048-0427B143FC27}"/>
              </a:ext>
            </a:extLst>
          </p:cNvPr>
          <p:cNvGrpSpPr>
            <a:grpSpLocks noChangeAspect="1"/>
          </p:cNvGrpSpPr>
          <p:nvPr/>
        </p:nvGrpSpPr>
        <p:grpSpPr bwMode="auto">
          <a:xfrm>
            <a:off x="1017278" y="3492500"/>
            <a:ext cx="6875472" cy="1352552"/>
            <a:chOff x="685" y="2308"/>
            <a:chExt cx="3355" cy="660"/>
          </a:xfrm>
        </p:grpSpPr>
        <p:sp>
          <p:nvSpPr>
            <p:cNvPr id="13" name="AutoShape 3">
              <a:extLst>
                <a:ext uri="{FF2B5EF4-FFF2-40B4-BE49-F238E27FC236}">
                  <a16:creationId xmlns:a16="http://schemas.microsoft.com/office/drawing/2014/main" id="{4D3E91DB-6DB0-2427-B131-853EC219886C}"/>
                </a:ext>
              </a:extLst>
            </p:cNvPr>
            <p:cNvSpPr>
              <a:spLocks noChangeAspect="1" noChangeArrowheads="1" noTextEdit="1"/>
            </p:cNvSpPr>
            <p:nvPr/>
          </p:nvSpPr>
          <p:spPr bwMode="auto">
            <a:xfrm>
              <a:off x="685" y="2308"/>
              <a:ext cx="3355"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 name="Freeform 5">
              <a:extLst>
                <a:ext uri="{FF2B5EF4-FFF2-40B4-BE49-F238E27FC236}">
                  <a16:creationId xmlns:a16="http://schemas.microsoft.com/office/drawing/2014/main" id="{81216B7B-29E8-9089-910F-9212CF97838A}"/>
                </a:ext>
              </a:extLst>
            </p:cNvPr>
            <p:cNvSpPr>
              <a:spLocks/>
            </p:cNvSpPr>
            <p:nvPr/>
          </p:nvSpPr>
          <p:spPr bwMode="auto">
            <a:xfrm>
              <a:off x="685" y="2324"/>
              <a:ext cx="282" cy="283"/>
            </a:xfrm>
            <a:custGeom>
              <a:avLst/>
              <a:gdLst>
                <a:gd name="T0" fmla="*/ 987 w 1409"/>
                <a:gd name="T1" fmla="*/ 0 h 1415"/>
                <a:gd name="T2" fmla="*/ 0 w 1409"/>
                <a:gd name="T3" fmla="*/ 1415 h 1415"/>
                <a:gd name="T4" fmla="*/ 423 w 1409"/>
                <a:gd name="T5" fmla="*/ 1415 h 1415"/>
                <a:gd name="T6" fmla="*/ 1409 w 1409"/>
                <a:gd name="T7" fmla="*/ 0 h 1415"/>
                <a:gd name="T8" fmla="*/ 987 w 1409"/>
                <a:gd name="T9" fmla="*/ 0 h 1415"/>
              </a:gdLst>
              <a:ahLst/>
              <a:cxnLst>
                <a:cxn ang="0">
                  <a:pos x="T0" y="T1"/>
                </a:cxn>
                <a:cxn ang="0">
                  <a:pos x="T2" y="T3"/>
                </a:cxn>
                <a:cxn ang="0">
                  <a:pos x="T4" y="T5"/>
                </a:cxn>
                <a:cxn ang="0">
                  <a:pos x="T6" y="T7"/>
                </a:cxn>
                <a:cxn ang="0">
                  <a:pos x="T8" y="T9"/>
                </a:cxn>
              </a:cxnLst>
              <a:rect l="0" t="0" r="r" b="b"/>
              <a:pathLst>
                <a:path w="1409" h="1415">
                  <a:moveTo>
                    <a:pt x="987" y="0"/>
                  </a:moveTo>
                  <a:lnTo>
                    <a:pt x="0" y="1415"/>
                  </a:lnTo>
                  <a:lnTo>
                    <a:pt x="423" y="1415"/>
                  </a:lnTo>
                  <a:lnTo>
                    <a:pt x="1409" y="0"/>
                  </a:lnTo>
                  <a:lnTo>
                    <a:pt x="987" y="0"/>
                  </a:lnTo>
                  <a:close/>
                </a:path>
              </a:pathLst>
            </a:custGeom>
            <a:solidFill>
              <a:srgbClr val="FF33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 name="Freeform 6">
              <a:extLst>
                <a:ext uri="{FF2B5EF4-FFF2-40B4-BE49-F238E27FC236}">
                  <a16:creationId xmlns:a16="http://schemas.microsoft.com/office/drawing/2014/main" id="{395F44A6-B5B7-3677-60FC-90749135DD5B}"/>
                </a:ext>
              </a:extLst>
            </p:cNvPr>
            <p:cNvSpPr>
              <a:spLocks/>
            </p:cNvSpPr>
            <p:nvPr/>
          </p:nvSpPr>
          <p:spPr bwMode="auto">
            <a:xfrm>
              <a:off x="685" y="2607"/>
              <a:ext cx="282" cy="283"/>
            </a:xfrm>
            <a:custGeom>
              <a:avLst/>
              <a:gdLst>
                <a:gd name="T0" fmla="*/ 987 w 1409"/>
                <a:gd name="T1" fmla="*/ 0 h 1416"/>
                <a:gd name="T2" fmla="*/ 0 w 1409"/>
                <a:gd name="T3" fmla="*/ 1416 h 1416"/>
                <a:gd name="T4" fmla="*/ 423 w 1409"/>
                <a:gd name="T5" fmla="*/ 1416 h 1416"/>
                <a:gd name="T6" fmla="*/ 1409 w 1409"/>
                <a:gd name="T7" fmla="*/ 0 h 1416"/>
                <a:gd name="T8" fmla="*/ 987 w 1409"/>
                <a:gd name="T9" fmla="*/ 0 h 1416"/>
              </a:gdLst>
              <a:ahLst/>
              <a:cxnLst>
                <a:cxn ang="0">
                  <a:pos x="T0" y="T1"/>
                </a:cxn>
                <a:cxn ang="0">
                  <a:pos x="T2" y="T3"/>
                </a:cxn>
                <a:cxn ang="0">
                  <a:pos x="T4" y="T5"/>
                </a:cxn>
                <a:cxn ang="0">
                  <a:pos x="T6" y="T7"/>
                </a:cxn>
                <a:cxn ang="0">
                  <a:pos x="T8" y="T9"/>
                </a:cxn>
              </a:cxnLst>
              <a:rect l="0" t="0" r="r" b="b"/>
              <a:pathLst>
                <a:path w="1409" h="1416">
                  <a:moveTo>
                    <a:pt x="987" y="0"/>
                  </a:moveTo>
                  <a:lnTo>
                    <a:pt x="0" y="1416"/>
                  </a:lnTo>
                  <a:lnTo>
                    <a:pt x="423" y="1416"/>
                  </a:lnTo>
                  <a:lnTo>
                    <a:pt x="1409" y="0"/>
                  </a:lnTo>
                  <a:lnTo>
                    <a:pt x="987" y="0"/>
                  </a:lnTo>
                  <a:close/>
                </a:path>
              </a:pathLst>
            </a:custGeom>
            <a:solidFill>
              <a:srgbClr val="00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 name="Freeform 7">
              <a:extLst>
                <a:ext uri="{FF2B5EF4-FFF2-40B4-BE49-F238E27FC236}">
                  <a16:creationId xmlns:a16="http://schemas.microsoft.com/office/drawing/2014/main" id="{AA0BA502-205A-CD37-4A07-30822F285A77}"/>
                </a:ext>
              </a:extLst>
            </p:cNvPr>
            <p:cNvSpPr>
              <a:spLocks/>
            </p:cNvSpPr>
            <p:nvPr/>
          </p:nvSpPr>
          <p:spPr bwMode="auto">
            <a:xfrm>
              <a:off x="967" y="2324"/>
              <a:ext cx="282" cy="283"/>
            </a:xfrm>
            <a:custGeom>
              <a:avLst/>
              <a:gdLst>
                <a:gd name="T0" fmla="*/ 987 w 1409"/>
                <a:gd name="T1" fmla="*/ 0 h 1415"/>
                <a:gd name="T2" fmla="*/ 0 w 1409"/>
                <a:gd name="T3" fmla="*/ 1415 h 1415"/>
                <a:gd name="T4" fmla="*/ 423 w 1409"/>
                <a:gd name="T5" fmla="*/ 1415 h 1415"/>
                <a:gd name="T6" fmla="*/ 1409 w 1409"/>
                <a:gd name="T7" fmla="*/ 0 h 1415"/>
                <a:gd name="T8" fmla="*/ 987 w 1409"/>
                <a:gd name="T9" fmla="*/ 0 h 1415"/>
              </a:gdLst>
              <a:ahLst/>
              <a:cxnLst>
                <a:cxn ang="0">
                  <a:pos x="T0" y="T1"/>
                </a:cxn>
                <a:cxn ang="0">
                  <a:pos x="T2" y="T3"/>
                </a:cxn>
                <a:cxn ang="0">
                  <a:pos x="T4" y="T5"/>
                </a:cxn>
                <a:cxn ang="0">
                  <a:pos x="T6" y="T7"/>
                </a:cxn>
                <a:cxn ang="0">
                  <a:pos x="T8" y="T9"/>
                </a:cxn>
              </a:cxnLst>
              <a:rect l="0" t="0" r="r" b="b"/>
              <a:pathLst>
                <a:path w="1409" h="1415">
                  <a:moveTo>
                    <a:pt x="987" y="0"/>
                  </a:moveTo>
                  <a:lnTo>
                    <a:pt x="0" y="1415"/>
                  </a:lnTo>
                  <a:lnTo>
                    <a:pt x="423" y="1415"/>
                  </a:lnTo>
                  <a:lnTo>
                    <a:pt x="1409" y="0"/>
                  </a:lnTo>
                  <a:lnTo>
                    <a:pt x="987" y="0"/>
                  </a:lnTo>
                  <a:close/>
                </a:path>
              </a:pathLst>
            </a:custGeom>
            <a:solidFill>
              <a:srgbClr val="9927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 name="Freeform 8">
              <a:extLst>
                <a:ext uri="{FF2B5EF4-FFF2-40B4-BE49-F238E27FC236}">
                  <a16:creationId xmlns:a16="http://schemas.microsoft.com/office/drawing/2014/main" id="{1CE43BA8-E283-F896-721B-82138F5D3BA3}"/>
                </a:ext>
              </a:extLst>
            </p:cNvPr>
            <p:cNvSpPr>
              <a:spLocks/>
            </p:cNvSpPr>
            <p:nvPr/>
          </p:nvSpPr>
          <p:spPr bwMode="auto">
            <a:xfrm>
              <a:off x="967" y="2607"/>
              <a:ext cx="282" cy="283"/>
            </a:xfrm>
            <a:custGeom>
              <a:avLst/>
              <a:gdLst>
                <a:gd name="T0" fmla="*/ 987 w 1409"/>
                <a:gd name="T1" fmla="*/ 0 h 1416"/>
                <a:gd name="T2" fmla="*/ 0 w 1409"/>
                <a:gd name="T3" fmla="*/ 1416 h 1416"/>
                <a:gd name="T4" fmla="*/ 423 w 1409"/>
                <a:gd name="T5" fmla="*/ 1416 h 1416"/>
                <a:gd name="T6" fmla="*/ 1409 w 1409"/>
                <a:gd name="T7" fmla="*/ 0 h 1416"/>
                <a:gd name="T8" fmla="*/ 987 w 1409"/>
                <a:gd name="T9" fmla="*/ 0 h 1416"/>
              </a:gdLst>
              <a:ahLst/>
              <a:cxnLst>
                <a:cxn ang="0">
                  <a:pos x="T0" y="T1"/>
                </a:cxn>
                <a:cxn ang="0">
                  <a:pos x="T2" y="T3"/>
                </a:cxn>
                <a:cxn ang="0">
                  <a:pos x="T4" y="T5"/>
                </a:cxn>
                <a:cxn ang="0">
                  <a:pos x="T6" y="T7"/>
                </a:cxn>
                <a:cxn ang="0">
                  <a:pos x="T8" y="T9"/>
                </a:cxn>
              </a:cxnLst>
              <a:rect l="0" t="0" r="r" b="b"/>
              <a:pathLst>
                <a:path w="1409" h="1416">
                  <a:moveTo>
                    <a:pt x="987" y="0"/>
                  </a:moveTo>
                  <a:lnTo>
                    <a:pt x="0" y="1416"/>
                  </a:lnTo>
                  <a:lnTo>
                    <a:pt x="423" y="1416"/>
                  </a:lnTo>
                  <a:lnTo>
                    <a:pt x="1409" y="0"/>
                  </a:lnTo>
                  <a:lnTo>
                    <a:pt x="987"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9">
              <a:extLst>
                <a:ext uri="{FF2B5EF4-FFF2-40B4-BE49-F238E27FC236}">
                  <a16:creationId xmlns:a16="http://schemas.microsoft.com/office/drawing/2014/main" id="{442506DC-E025-6DAA-039B-74FAE498C1EA}"/>
                </a:ext>
              </a:extLst>
            </p:cNvPr>
            <p:cNvSpPr>
              <a:spLocks/>
            </p:cNvSpPr>
            <p:nvPr/>
          </p:nvSpPr>
          <p:spPr bwMode="auto">
            <a:xfrm>
              <a:off x="1249" y="2324"/>
              <a:ext cx="281" cy="283"/>
            </a:xfrm>
            <a:custGeom>
              <a:avLst/>
              <a:gdLst>
                <a:gd name="T0" fmla="*/ 986 w 1409"/>
                <a:gd name="T1" fmla="*/ 0 h 1415"/>
                <a:gd name="T2" fmla="*/ 0 w 1409"/>
                <a:gd name="T3" fmla="*/ 1415 h 1415"/>
                <a:gd name="T4" fmla="*/ 423 w 1409"/>
                <a:gd name="T5" fmla="*/ 1415 h 1415"/>
                <a:gd name="T6" fmla="*/ 1409 w 1409"/>
                <a:gd name="T7" fmla="*/ 0 h 1415"/>
                <a:gd name="T8" fmla="*/ 986 w 1409"/>
                <a:gd name="T9" fmla="*/ 0 h 1415"/>
              </a:gdLst>
              <a:ahLst/>
              <a:cxnLst>
                <a:cxn ang="0">
                  <a:pos x="T0" y="T1"/>
                </a:cxn>
                <a:cxn ang="0">
                  <a:pos x="T2" y="T3"/>
                </a:cxn>
                <a:cxn ang="0">
                  <a:pos x="T4" y="T5"/>
                </a:cxn>
                <a:cxn ang="0">
                  <a:pos x="T6" y="T7"/>
                </a:cxn>
                <a:cxn ang="0">
                  <a:pos x="T8" y="T9"/>
                </a:cxn>
              </a:cxnLst>
              <a:rect l="0" t="0" r="r" b="b"/>
              <a:pathLst>
                <a:path w="1409" h="1415">
                  <a:moveTo>
                    <a:pt x="986" y="0"/>
                  </a:moveTo>
                  <a:lnTo>
                    <a:pt x="0" y="1415"/>
                  </a:lnTo>
                  <a:lnTo>
                    <a:pt x="423" y="1415"/>
                  </a:lnTo>
                  <a:lnTo>
                    <a:pt x="1409" y="0"/>
                  </a:lnTo>
                  <a:lnTo>
                    <a:pt x="986" y="0"/>
                  </a:lnTo>
                  <a:close/>
                </a:path>
              </a:pathLst>
            </a:custGeom>
            <a:solidFill>
              <a:srgbClr val="FF33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 name="Freeform 10">
              <a:extLst>
                <a:ext uri="{FF2B5EF4-FFF2-40B4-BE49-F238E27FC236}">
                  <a16:creationId xmlns:a16="http://schemas.microsoft.com/office/drawing/2014/main" id="{505D5C0C-211F-9943-11DB-05B4489DD57C}"/>
                </a:ext>
              </a:extLst>
            </p:cNvPr>
            <p:cNvSpPr>
              <a:spLocks/>
            </p:cNvSpPr>
            <p:nvPr/>
          </p:nvSpPr>
          <p:spPr bwMode="auto">
            <a:xfrm>
              <a:off x="1249" y="2607"/>
              <a:ext cx="281" cy="283"/>
            </a:xfrm>
            <a:custGeom>
              <a:avLst/>
              <a:gdLst>
                <a:gd name="T0" fmla="*/ 986 w 1409"/>
                <a:gd name="T1" fmla="*/ 0 h 1416"/>
                <a:gd name="T2" fmla="*/ 0 w 1409"/>
                <a:gd name="T3" fmla="*/ 1416 h 1416"/>
                <a:gd name="T4" fmla="*/ 423 w 1409"/>
                <a:gd name="T5" fmla="*/ 1416 h 1416"/>
                <a:gd name="T6" fmla="*/ 1409 w 1409"/>
                <a:gd name="T7" fmla="*/ 0 h 1416"/>
                <a:gd name="T8" fmla="*/ 986 w 1409"/>
                <a:gd name="T9" fmla="*/ 0 h 1416"/>
              </a:gdLst>
              <a:ahLst/>
              <a:cxnLst>
                <a:cxn ang="0">
                  <a:pos x="T0" y="T1"/>
                </a:cxn>
                <a:cxn ang="0">
                  <a:pos x="T2" y="T3"/>
                </a:cxn>
                <a:cxn ang="0">
                  <a:pos x="T4" y="T5"/>
                </a:cxn>
                <a:cxn ang="0">
                  <a:pos x="T6" y="T7"/>
                </a:cxn>
                <a:cxn ang="0">
                  <a:pos x="T8" y="T9"/>
                </a:cxn>
              </a:cxnLst>
              <a:rect l="0" t="0" r="r" b="b"/>
              <a:pathLst>
                <a:path w="1409" h="1416">
                  <a:moveTo>
                    <a:pt x="986" y="0"/>
                  </a:moveTo>
                  <a:lnTo>
                    <a:pt x="0" y="1416"/>
                  </a:lnTo>
                  <a:lnTo>
                    <a:pt x="423" y="1416"/>
                  </a:lnTo>
                  <a:lnTo>
                    <a:pt x="1409" y="0"/>
                  </a:lnTo>
                  <a:lnTo>
                    <a:pt x="986" y="0"/>
                  </a:lnTo>
                  <a:close/>
                </a:path>
              </a:pathLst>
            </a:custGeom>
            <a:solidFill>
              <a:srgbClr val="00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 name="Freeform 11">
              <a:extLst>
                <a:ext uri="{FF2B5EF4-FFF2-40B4-BE49-F238E27FC236}">
                  <a16:creationId xmlns:a16="http://schemas.microsoft.com/office/drawing/2014/main" id="{1B9BEE4E-F53A-05CD-DD59-BCA5C0A874F7}"/>
                </a:ext>
              </a:extLst>
            </p:cNvPr>
            <p:cNvSpPr>
              <a:spLocks/>
            </p:cNvSpPr>
            <p:nvPr/>
          </p:nvSpPr>
          <p:spPr bwMode="auto">
            <a:xfrm>
              <a:off x="1671" y="2308"/>
              <a:ext cx="405" cy="268"/>
            </a:xfrm>
            <a:custGeom>
              <a:avLst/>
              <a:gdLst>
                <a:gd name="T0" fmla="*/ 2026 w 2026"/>
                <a:gd name="T1" fmla="*/ 1319 h 1342"/>
                <a:gd name="T2" fmla="*/ 2022 w 2026"/>
                <a:gd name="T3" fmla="*/ 1331 h 1342"/>
                <a:gd name="T4" fmla="*/ 2015 w 2026"/>
                <a:gd name="T5" fmla="*/ 1338 h 1342"/>
                <a:gd name="T6" fmla="*/ 2004 w 2026"/>
                <a:gd name="T7" fmla="*/ 1342 h 1342"/>
                <a:gd name="T8" fmla="*/ 1787 w 2026"/>
                <a:gd name="T9" fmla="*/ 1342 h 1342"/>
                <a:gd name="T10" fmla="*/ 1774 w 2026"/>
                <a:gd name="T11" fmla="*/ 1340 h 1342"/>
                <a:gd name="T12" fmla="*/ 1765 w 2026"/>
                <a:gd name="T13" fmla="*/ 1335 h 1342"/>
                <a:gd name="T14" fmla="*/ 1759 w 2026"/>
                <a:gd name="T15" fmla="*/ 1325 h 1342"/>
                <a:gd name="T16" fmla="*/ 1758 w 2026"/>
                <a:gd name="T17" fmla="*/ 1312 h 1342"/>
                <a:gd name="T18" fmla="*/ 1183 w 2026"/>
                <a:gd name="T19" fmla="*/ 1319 h 1342"/>
                <a:gd name="T20" fmla="*/ 1175 w 2026"/>
                <a:gd name="T21" fmla="*/ 1330 h 1342"/>
                <a:gd name="T22" fmla="*/ 1166 w 2026"/>
                <a:gd name="T23" fmla="*/ 1337 h 1342"/>
                <a:gd name="T24" fmla="*/ 1155 w 2026"/>
                <a:gd name="T25" fmla="*/ 1341 h 1342"/>
                <a:gd name="T26" fmla="*/ 1142 w 2026"/>
                <a:gd name="T27" fmla="*/ 1342 h 1342"/>
                <a:gd name="T28" fmla="*/ 873 w 2026"/>
                <a:gd name="T29" fmla="*/ 1342 h 1342"/>
                <a:gd name="T30" fmla="*/ 861 w 2026"/>
                <a:gd name="T31" fmla="*/ 1339 h 1342"/>
                <a:gd name="T32" fmla="*/ 851 w 2026"/>
                <a:gd name="T33" fmla="*/ 1334 h 1342"/>
                <a:gd name="T34" fmla="*/ 843 w 2026"/>
                <a:gd name="T35" fmla="*/ 1324 h 1342"/>
                <a:gd name="T36" fmla="*/ 263 w 2026"/>
                <a:gd name="T37" fmla="*/ 398 h 1342"/>
                <a:gd name="T38" fmla="*/ 263 w 2026"/>
                <a:gd name="T39" fmla="*/ 1319 h 1342"/>
                <a:gd name="T40" fmla="*/ 259 w 2026"/>
                <a:gd name="T41" fmla="*/ 1331 h 1342"/>
                <a:gd name="T42" fmla="*/ 251 w 2026"/>
                <a:gd name="T43" fmla="*/ 1338 h 1342"/>
                <a:gd name="T44" fmla="*/ 241 w 2026"/>
                <a:gd name="T45" fmla="*/ 1342 h 1342"/>
                <a:gd name="T46" fmla="*/ 29 w 2026"/>
                <a:gd name="T47" fmla="*/ 1342 h 1342"/>
                <a:gd name="T48" fmla="*/ 16 w 2026"/>
                <a:gd name="T49" fmla="*/ 1340 h 1342"/>
                <a:gd name="T50" fmla="*/ 7 w 2026"/>
                <a:gd name="T51" fmla="*/ 1335 h 1342"/>
                <a:gd name="T52" fmla="*/ 2 w 2026"/>
                <a:gd name="T53" fmla="*/ 1325 h 1342"/>
                <a:gd name="T54" fmla="*/ 0 w 2026"/>
                <a:gd name="T55" fmla="*/ 1312 h 1342"/>
                <a:gd name="T56" fmla="*/ 1 w 2026"/>
                <a:gd name="T57" fmla="*/ 36 h 1342"/>
                <a:gd name="T58" fmla="*/ 6 w 2026"/>
                <a:gd name="T59" fmla="*/ 18 h 1342"/>
                <a:gd name="T60" fmla="*/ 17 w 2026"/>
                <a:gd name="T61" fmla="*/ 6 h 1342"/>
                <a:gd name="T62" fmla="*/ 34 w 2026"/>
                <a:gd name="T63" fmla="*/ 1 h 1342"/>
                <a:gd name="T64" fmla="*/ 395 w 2026"/>
                <a:gd name="T65" fmla="*/ 0 h 1342"/>
                <a:gd name="T66" fmla="*/ 407 w 2026"/>
                <a:gd name="T67" fmla="*/ 2 h 1342"/>
                <a:gd name="T68" fmla="*/ 419 w 2026"/>
                <a:gd name="T69" fmla="*/ 7 h 1342"/>
                <a:gd name="T70" fmla="*/ 430 w 2026"/>
                <a:gd name="T71" fmla="*/ 17 h 1342"/>
                <a:gd name="T72" fmla="*/ 439 w 2026"/>
                <a:gd name="T73" fmla="*/ 30 h 1342"/>
                <a:gd name="T74" fmla="*/ 1618 w 2026"/>
                <a:gd name="T75" fmla="*/ 30 h 1342"/>
                <a:gd name="T76" fmla="*/ 1628 w 2026"/>
                <a:gd name="T77" fmla="*/ 17 h 1342"/>
                <a:gd name="T78" fmla="*/ 1638 w 2026"/>
                <a:gd name="T79" fmla="*/ 7 h 1342"/>
                <a:gd name="T80" fmla="*/ 1651 w 2026"/>
                <a:gd name="T81" fmla="*/ 2 h 1342"/>
                <a:gd name="T82" fmla="*/ 1665 w 2026"/>
                <a:gd name="T83" fmla="*/ 0 h 1342"/>
                <a:gd name="T84" fmla="*/ 1993 w 2026"/>
                <a:gd name="T85" fmla="*/ 1 h 1342"/>
                <a:gd name="T86" fmla="*/ 2008 w 2026"/>
                <a:gd name="T87" fmla="*/ 6 h 1342"/>
                <a:gd name="T88" fmla="*/ 2020 w 2026"/>
                <a:gd name="T89" fmla="*/ 18 h 1342"/>
                <a:gd name="T90" fmla="*/ 2025 w 2026"/>
                <a:gd name="T91" fmla="*/ 36 h 1342"/>
                <a:gd name="T92" fmla="*/ 2026 w 2026"/>
                <a:gd name="T93" fmla="*/ 1312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26" h="1342">
                  <a:moveTo>
                    <a:pt x="2026" y="1312"/>
                  </a:moveTo>
                  <a:lnTo>
                    <a:pt x="2026" y="1319"/>
                  </a:lnTo>
                  <a:lnTo>
                    <a:pt x="2024" y="1325"/>
                  </a:lnTo>
                  <a:lnTo>
                    <a:pt x="2022" y="1331"/>
                  </a:lnTo>
                  <a:lnTo>
                    <a:pt x="2019" y="1335"/>
                  </a:lnTo>
                  <a:lnTo>
                    <a:pt x="2015" y="1338"/>
                  </a:lnTo>
                  <a:lnTo>
                    <a:pt x="2010" y="1340"/>
                  </a:lnTo>
                  <a:lnTo>
                    <a:pt x="2004" y="1342"/>
                  </a:lnTo>
                  <a:lnTo>
                    <a:pt x="1997" y="1342"/>
                  </a:lnTo>
                  <a:lnTo>
                    <a:pt x="1787" y="1342"/>
                  </a:lnTo>
                  <a:lnTo>
                    <a:pt x="1780" y="1342"/>
                  </a:lnTo>
                  <a:lnTo>
                    <a:pt x="1774" y="1340"/>
                  </a:lnTo>
                  <a:lnTo>
                    <a:pt x="1769" y="1338"/>
                  </a:lnTo>
                  <a:lnTo>
                    <a:pt x="1765" y="1335"/>
                  </a:lnTo>
                  <a:lnTo>
                    <a:pt x="1762" y="1331"/>
                  </a:lnTo>
                  <a:lnTo>
                    <a:pt x="1759" y="1325"/>
                  </a:lnTo>
                  <a:lnTo>
                    <a:pt x="1758" y="1319"/>
                  </a:lnTo>
                  <a:lnTo>
                    <a:pt x="1758" y="1312"/>
                  </a:lnTo>
                  <a:lnTo>
                    <a:pt x="1758" y="398"/>
                  </a:lnTo>
                  <a:lnTo>
                    <a:pt x="1183" y="1319"/>
                  </a:lnTo>
                  <a:lnTo>
                    <a:pt x="1179" y="1324"/>
                  </a:lnTo>
                  <a:lnTo>
                    <a:pt x="1175" y="1330"/>
                  </a:lnTo>
                  <a:lnTo>
                    <a:pt x="1171" y="1334"/>
                  </a:lnTo>
                  <a:lnTo>
                    <a:pt x="1166" y="1337"/>
                  </a:lnTo>
                  <a:lnTo>
                    <a:pt x="1160" y="1339"/>
                  </a:lnTo>
                  <a:lnTo>
                    <a:pt x="1155" y="1341"/>
                  </a:lnTo>
                  <a:lnTo>
                    <a:pt x="1149" y="1342"/>
                  </a:lnTo>
                  <a:lnTo>
                    <a:pt x="1142" y="1342"/>
                  </a:lnTo>
                  <a:lnTo>
                    <a:pt x="879" y="1342"/>
                  </a:lnTo>
                  <a:lnTo>
                    <a:pt x="873" y="1342"/>
                  </a:lnTo>
                  <a:lnTo>
                    <a:pt x="867" y="1341"/>
                  </a:lnTo>
                  <a:lnTo>
                    <a:pt x="861" y="1339"/>
                  </a:lnTo>
                  <a:lnTo>
                    <a:pt x="856" y="1337"/>
                  </a:lnTo>
                  <a:lnTo>
                    <a:pt x="851" y="1334"/>
                  </a:lnTo>
                  <a:lnTo>
                    <a:pt x="847" y="1330"/>
                  </a:lnTo>
                  <a:lnTo>
                    <a:pt x="843" y="1324"/>
                  </a:lnTo>
                  <a:lnTo>
                    <a:pt x="839" y="1319"/>
                  </a:lnTo>
                  <a:lnTo>
                    <a:pt x="263" y="398"/>
                  </a:lnTo>
                  <a:lnTo>
                    <a:pt x="263" y="1312"/>
                  </a:lnTo>
                  <a:lnTo>
                    <a:pt x="263" y="1319"/>
                  </a:lnTo>
                  <a:lnTo>
                    <a:pt x="261" y="1325"/>
                  </a:lnTo>
                  <a:lnTo>
                    <a:pt x="259" y="1331"/>
                  </a:lnTo>
                  <a:lnTo>
                    <a:pt x="255" y="1335"/>
                  </a:lnTo>
                  <a:lnTo>
                    <a:pt x="251" y="1338"/>
                  </a:lnTo>
                  <a:lnTo>
                    <a:pt x="246" y="1340"/>
                  </a:lnTo>
                  <a:lnTo>
                    <a:pt x="241" y="1342"/>
                  </a:lnTo>
                  <a:lnTo>
                    <a:pt x="233" y="1342"/>
                  </a:lnTo>
                  <a:lnTo>
                    <a:pt x="29" y="1342"/>
                  </a:lnTo>
                  <a:lnTo>
                    <a:pt x="22" y="1342"/>
                  </a:lnTo>
                  <a:lnTo>
                    <a:pt x="16" y="1340"/>
                  </a:lnTo>
                  <a:lnTo>
                    <a:pt x="11" y="1338"/>
                  </a:lnTo>
                  <a:lnTo>
                    <a:pt x="7" y="1335"/>
                  </a:lnTo>
                  <a:lnTo>
                    <a:pt x="4" y="1331"/>
                  </a:lnTo>
                  <a:lnTo>
                    <a:pt x="2" y="1325"/>
                  </a:lnTo>
                  <a:lnTo>
                    <a:pt x="1" y="1319"/>
                  </a:lnTo>
                  <a:lnTo>
                    <a:pt x="0" y="1312"/>
                  </a:lnTo>
                  <a:lnTo>
                    <a:pt x="0" y="46"/>
                  </a:lnTo>
                  <a:lnTo>
                    <a:pt x="1" y="36"/>
                  </a:lnTo>
                  <a:lnTo>
                    <a:pt x="3" y="26"/>
                  </a:lnTo>
                  <a:lnTo>
                    <a:pt x="6" y="18"/>
                  </a:lnTo>
                  <a:lnTo>
                    <a:pt x="11" y="12"/>
                  </a:lnTo>
                  <a:lnTo>
                    <a:pt x="17" y="6"/>
                  </a:lnTo>
                  <a:lnTo>
                    <a:pt x="25" y="3"/>
                  </a:lnTo>
                  <a:lnTo>
                    <a:pt x="34" y="1"/>
                  </a:lnTo>
                  <a:lnTo>
                    <a:pt x="45" y="0"/>
                  </a:lnTo>
                  <a:lnTo>
                    <a:pt x="395" y="0"/>
                  </a:lnTo>
                  <a:lnTo>
                    <a:pt x="401" y="0"/>
                  </a:lnTo>
                  <a:lnTo>
                    <a:pt x="407" y="2"/>
                  </a:lnTo>
                  <a:lnTo>
                    <a:pt x="414" y="4"/>
                  </a:lnTo>
                  <a:lnTo>
                    <a:pt x="419" y="7"/>
                  </a:lnTo>
                  <a:lnTo>
                    <a:pt x="424" y="12"/>
                  </a:lnTo>
                  <a:lnTo>
                    <a:pt x="430" y="17"/>
                  </a:lnTo>
                  <a:lnTo>
                    <a:pt x="435" y="22"/>
                  </a:lnTo>
                  <a:lnTo>
                    <a:pt x="439" y="30"/>
                  </a:lnTo>
                  <a:lnTo>
                    <a:pt x="1027" y="1001"/>
                  </a:lnTo>
                  <a:lnTo>
                    <a:pt x="1618" y="30"/>
                  </a:lnTo>
                  <a:lnTo>
                    <a:pt x="1623" y="22"/>
                  </a:lnTo>
                  <a:lnTo>
                    <a:pt x="1628" y="17"/>
                  </a:lnTo>
                  <a:lnTo>
                    <a:pt x="1633" y="12"/>
                  </a:lnTo>
                  <a:lnTo>
                    <a:pt x="1638" y="7"/>
                  </a:lnTo>
                  <a:lnTo>
                    <a:pt x="1645" y="4"/>
                  </a:lnTo>
                  <a:lnTo>
                    <a:pt x="1651" y="2"/>
                  </a:lnTo>
                  <a:lnTo>
                    <a:pt x="1657" y="0"/>
                  </a:lnTo>
                  <a:lnTo>
                    <a:pt x="1665" y="0"/>
                  </a:lnTo>
                  <a:lnTo>
                    <a:pt x="1982" y="0"/>
                  </a:lnTo>
                  <a:lnTo>
                    <a:pt x="1993" y="1"/>
                  </a:lnTo>
                  <a:lnTo>
                    <a:pt x="2001" y="3"/>
                  </a:lnTo>
                  <a:lnTo>
                    <a:pt x="2008" y="6"/>
                  </a:lnTo>
                  <a:lnTo>
                    <a:pt x="2015" y="12"/>
                  </a:lnTo>
                  <a:lnTo>
                    <a:pt x="2020" y="18"/>
                  </a:lnTo>
                  <a:lnTo>
                    <a:pt x="2023" y="26"/>
                  </a:lnTo>
                  <a:lnTo>
                    <a:pt x="2025" y="36"/>
                  </a:lnTo>
                  <a:lnTo>
                    <a:pt x="2026" y="46"/>
                  </a:lnTo>
                  <a:lnTo>
                    <a:pt x="2026" y="1312"/>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 name="Freeform 12">
              <a:extLst>
                <a:ext uri="{FF2B5EF4-FFF2-40B4-BE49-F238E27FC236}">
                  <a16:creationId xmlns:a16="http://schemas.microsoft.com/office/drawing/2014/main" id="{3B6CFFA3-92D1-65E8-FCDB-CEBE7FEEAF2B}"/>
                </a:ext>
              </a:extLst>
            </p:cNvPr>
            <p:cNvSpPr>
              <a:spLocks noEditPoints="1"/>
            </p:cNvSpPr>
            <p:nvPr/>
          </p:nvSpPr>
          <p:spPr bwMode="auto">
            <a:xfrm>
              <a:off x="2093" y="2363"/>
              <a:ext cx="240" cy="213"/>
            </a:xfrm>
            <a:custGeom>
              <a:avLst/>
              <a:gdLst>
                <a:gd name="T0" fmla="*/ 1182 w 1196"/>
                <a:gd name="T1" fmla="*/ 165 h 1066"/>
                <a:gd name="T2" fmla="*/ 1188 w 1196"/>
                <a:gd name="T3" fmla="*/ 175 h 1066"/>
                <a:gd name="T4" fmla="*/ 1192 w 1196"/>
                <a:gd name="T5" fmla="*/ 185 h 1066"/>
                <a:gd name="T6" fmla="*/ 1196 w 1196"/>
                <a:gd name="T7" fmla="*/ 196 h 1066"/>
                <a:gd name="T8" fmla="*/ 1196 w 1196"/>
                <a:gd name="T9" fmla="*/ 864 h 1066"/>
                <a:gd name="T10" fmla="*/ 1195 w 1196"/>
                <a:gd name="T11" fmla="*/ 876 h 1066"/>
                <a:gd name="T12" fmla="*/ 1191 w 1196"/>
                <a:gd name="T13" fmla="*/ 886 h 1066"/>
                <a:gd name="T14" fmla="*/ 1185 w 1196"/>
                <a:gd name="T15" fmla="*/ 897 h 1066"/>
                <a:gd name="T16" fmla="*/ 1178 w 1196"/>
                <a:gd name="T17" fmla="*/ 905 h 1066"/>
                <a:gd name="T18" fmla="*/ 1024 w 1196"/>
                <a:gd name="T19" fmla="*/ 1057 h 1066"/>
                <a:gd name="T20" fmla="*/ 1010 w 1196"/>
                <a:gd name="T21" fmla="*/ 1064 h 1066"/>
                <a:gd name="T22" fmla="*/ 1000 w 1196"/>
                <a:gd name="T23" fmla="*/ 1066 h 1066"/>
                <a:gd name="T24" fmla="*/ 202 w 1196"/>
                <a:gd name="T25" fmla="*/ 1066 h 1066"/>
                <a:gd name="T26" fmla="*/ 191 w 1196"/>
                <a:gd name="T27" fmla="*/ 1065 h 1066"/>
                <a:gd name="T28" fmla="*/ 181 w 1196"/>
                <a:gd name="T29" fmla="*/ 1062 h 1066"/>
                <a:gd name="T30" fmla="*/ 163 w 1196"/>
                <a:gd name="T31" fmla="*/ 1049 h 1066"/>
                <a:gd name="T32" fmla="*/ 14 w 1196"/>
                <a:gd name="T33" fmla="*/ 901 h 1066"/>
                <a:gd name="T34" fmla="*/ 7 w 1196"/>
                <a:gd name="T35" fmla="*/ 891 h 1066"/>
                <a:gd name="T36" fmla="*/ 2 w 1196"/>
                <a:gd name="T37" fmla="*/ 881 h 1066"/>
                <a:gd name="T38" fmla="*/ 0 w 1196"/>
                <a:gd name="T39" fmla="*/ 870 h 1066"/>
                <a:gd name="T40" fmla="*/ 0 w 1196"/>
                <a:gd name="T41" fmla="*/ 202 h 1066"/>
                <a:gd name="T42" fmla="*/ 1 w 1196"/>
                <a:gd name="T43" fmla="*/ 191 h 1066"/>
                <a:gd name="T44" fmla="*/ 5 w 1196"/>
                <a:gd name="T45" fmla="*/ 180 h 1066"/>
                <a:gd name="T46" fmla="*/ 10 w 1196"/>
                <a:gd name="T47" fmla="*/ 171 h 1066"/>
                <a:gd name="T48" fmla="*/ 18 w 1196"/>
                <a:gd name="T49" fmla="*/ 161 h 1066"/>
                <a:gd name="T50" fmla="*/ 171 w 1196"/>
                <a:gd name="T51" fmla="*/ 10 h 1066"/>
                <a:gd name="T52" fmla="*/ 186 w 1196"/>
                <a:gd name="T53" fmla="*/ 2 h 1066"/>
                <a:gd name="T54" fmla="*/ 196 w 1196"/>
                <a:gd name="T55" fmla="*/ 0 h 1066"/>
                <a:gd name="T56" fmla="*/ 994 w 1196"/>
                <a:gd name="T57" fmla="*/ 0 h 1066"/>
                <a:gd name="T58" fmla="*/ 1005 w 1196"/>
                <a:gd name="T59" fmla="*/ 1 h 1066"/>
                <a:gd name="T60" fmla="*/ 1014 w 1196"/>
                <a:gd name="T61" fmla="*/ 4 h 1066"/>
                <a:gd name="T62" fmla="*/ 1033 w 1196"/>
                <a:gd name="T63" fmla="*/ 17 h 1066"/>
                <a:gd name="T64" fmla="*/ 381 w 1196"/>
                <a:gd name="T65" fmla="*/ 173 h 1066"/>
                <a:gd name="T66" fmla="*/ 368 w 1196"/>
                <a:gd name="T67" fmla="*/ 176 h 1066"/>
                <a:gd name="T68" fmla="*/ 358 w 1196"/>
                <a:gd name="T69" fmla="*/ 187 h 1066"/>
                <a:gd name="T70" fmla="*/ 291 w 1196"/>
                <a:gd name="T71" fmla="*/ 267 h 1066"/>
                <a:gd name="T72" fmla="*/ 286 w 1196"/>
                <a:gd name="T73" fmla="*/ 283 h 1066"/>
                <a:gd name="T74" fmla="*/ 284 w 1196"/>
                <a:gd name="T75" fmla="*/ 760 h 1066"/>
                <a:gd name="T76" fmla="*/ 288 w 1196"/>
                <a:gd name="T77" fmla="*/ 779 h 1066"/>
                <a:gd name="T78" fmla="*/ 296 w 1196"/>
                <a:gd name="T79" fmla="*/ 792 h 1066"/>
                <a:gd name="T80" fmla="*/ 363 w 1196"/>
                <a:gd name="T81" fmla="*/ 872 h 1066"/>
                <a:gd name="T82" fmla="*/ 375 w 1196"/>
                <a:gd name="T83" fmla="*/ 879 h 1066"/>
                <a:gd name="T84" fmla="*/ 814 w 1196"/>
                <a:gd name="T85" fmla="*/ 880 h 1066"/>
                <a:gd name="T86" fmla="*/ 827 w 1196"/>
                <a:gd name="T87" fmla="*/ 877 h 1066"/>
                <a:gd name="T88" fmla="*/ 838 w 1196"/>
                <a:gd name="T89" fmla="*/ 866 h 1066"/>
                <a:gd name="T90" fmla="*/ 904 w 1196"/>
                <a:gd name="T91" fmla="*/ 786 h 1066"/>
                <a:gd name="T92" fmla="*/ 910 w 1196"/>
                <a:gd name="T93" fmla="*/ 769 h 1066"/>
                <a:gd name="T94" fmla="*/ 911 w 1196"/>
                <a:gd name="T95" fmla="*/ 293 h 1066"/>
                <a:gd name="T96" fmla="*/ 908 w 1196"/>
                <a:gd name="T97" fmla="*/ 274 h 1066"/>
                <a:gd name="T98" fmla="*/ 900 w 1196"/>
                <a:gd name="T99" fmla="*/ 260 h 1066"/>
                <a:gd name="T100" fmla="*/ 833 w 1196"/>
                <a:gd name="T101" fmla="*/ 180 h 1066"/>
                <a:gd name="T102" fmla="*/ 821 w 1196"/>
                <a:gd name="T103" fmla="*/ 174 h 1066"/>
                <a:gd name="T104" fmla="*/ 381 w 1196"/>
                <a:gd name="T105" fmla="*/ 173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96" h="1066">
                  <a:moveTo>
                    <a:pt x="1178" y="161"/>
                  </a:moveTo>
                  <a:lnTo>
                    <a:pt x="1182" y="165"/>
                  </a:lnTo>
                  <a:lnTo>
                    <a:pt x="1185" y="171"/>
                  </a:lnTo>
                  <a:lnTo>
                    <a:pt x="1188" y="175"/>
                  </a:lnTo>
                  <a:lnTo>
                    <a:pt x="1191" y="180"/>
                  </a:lnTo>
                  <a:lnTo>
                    <a:pt x="1192" y="185"/>
                  </a:lnTo>
                  <a:lnTo>
                    <a:pt x="1195" y="191"/>
                  </a:lnTo>
                  <a:lnTo>
                    <a:pt x="1196" y="196"/>
                  </a:lnTo>
                  <a:lnTo>
                    <a:pt x="1196" y="202"/>
                  </a:lnTo>
                  <a:lnTo>
                    <a:pt x="1196" y="864"/>
                  </a:lnTo>
                  <a:lnTo>
                    <a:pt x="1196" y="870"/>
                  </a:lnTo>
                  <a:lnTo>
                    <a:pt x="1195" y="876"/>
                  </a:lnTo>
                  <a:lnTo>
                    <a:pt x="1192" y="881"/>
                  </a:lnTo>
                  <a:lnTo>
                    <a:pt x="1191" y="886"/>
                  </a:lnTo>
                  <a:lnTo>
                    <a:pt x="1188" y="891"/>
                  </a:lnTo>
                  <a:lnTo>
                    <a:pt x="1185" y="897"/>
                  </a:lnTo>
                  <a:lnTo>
                    <a:pt x="1182" y="901"/>
                  </a:lnTo>
                  <a:lnTo>
                    <a:pt x="1178" y="905"/>
                  </a:lnTo>
                  <a:lnTo>
                    <a:pt x="1033" y="1049"/>
                  </a:lnTo>
                  <a:lnTo>
                    <a:pt x="1024" y="1057"/>
                  </a:lnTo>
                  <a:lnTo>
                    <a:pt x="1014" y="1062"/>
                  </a:lnTo>
                  <a:lnTo>
                    <a:pt x="1010" y="1064"/>
                  </a:lnTo>
                  <a:lnTo>
                    <a:pt x="1005" y="1065"/>
                  </a:lnTo>
                  <a:lnTo>
                    <a:pt x="1000" y="1066"/>
                  </a:lnTo>
                  <a:lnTo>
                    <a:pt x="994" y="1066"/>
                  </a:lnTo>
                  <a:lnTo>
                    <a:pt x="202" y="1066"/>
                  </a:lnTo>
                  <a:lnTo>
                    <a:pt x="196" y="1066"/>
                  </a:lnTo>
                  <a:lnTo>
                    <a:pt x="191" y="1065"/>
                  </a:lnTo>
                  <a:lnTo>
                    <a:pt x="186" y="1064"/>
                  </a:lnTo>
                  <a:lnTo>
                    <a:pt x="181" y="1062"/>
                  </a:lnTo>
                  <a:lnTo>
                    <a:pt x="171" y="1057"/>
                  </a:lnTo>
                  <a:lnTo>
                    <a:pt x="163" y="1049"/>
                  </a:lnTo>
                  <a:lnTo>
                    <a:pt x="18" y="905"/>
                  </a:lnTo>
                  <a:lnTo>
                    <a:pt x="14" y="901"/>
                  </a:lnTo>
                  <a:lnTo>
                    <a:pt x="10" y="897"/>
                  </a:lnTo>
                  <a:lnTo>
                    <a:pt x="7" y="891"/>
                  </a:lnTo>
                  <a:lnTo>
                    <a:pt x="5" y="886"/>
                  </a:lnTo>
                  <a:lnTo>
                    <a:pt x="2" y="881"/>
                  </a:lnTo>
                  <a:lnTo>
                    <a:pt x="1" y="876"/>
                  </a:lnTo>
                  <a:lnTo>
                    <a:pt x="0" y="870"/>
                  </a:lnTo>
                  <a:lnTo>
                    <a:pt x="0" y="864"/>
                  </a:lnTo>
                  <a:lnTo>
                    <a:pt x="0" y="202"/>
                  </a:lnTo>
                  <a:lnTo>
                    <a:pt x="0" y="196"/>
                  </a:lnTo>
                  <a:lnTo>
                    <a:pt x="1" y="191"/>
                  </a:lnTo>
                  <a:lnTo>
                    <a:pt x="2" y="185"/>
                  </a:lnTo>
                  <a:lnTo>
                    <a:pt x="5" y="180"/>
                  </a:lnTo>
                  <a:lnTo>
                    <a:pt x="7" y="175"/>
                  </a:lnTo>
                  <a:lnTo>
                    <a:pt x="10" y="171"/>
                  </a:lnTo>
                  <a:lnTo>
                    <a:pt x="14" y="165"/>
                  </a:lnTo>
                  <a:lnTo>
                    <a:pt x="18" y="161"/>
                  </a:lnTo>
                  <a:lnTo>
                    <a:pt x="163" y="17"/>
                  </a:lnTo>
                  <a:lnTo>
                    <a:pt x="171" y="10"/>
                  </a:lnTo>
                  <a:lnTo>
                    <a:pt x="181" y="4"/>
                  </a:lnTo>
                  <a:lnTo>
                    <a:pt x="186" y="2"/>
                  </a:lnTo>
                  <a:lnTo>
                    <a:pt x="191" y="1"/>
                  </a:lnTo>
                  <a:lnTo>
                    <a:pt x="196" y="0"/>
                  </a:lnTo>
                  <a:lnTo>
                    <a:pt x="202" y="0"/>
                  </a:lnTo>
                  <a:lnTo>
                    <a:pt x="994" y="0"/>
                  </a:lnTo>
                  <a:lnTo>
                    <a:pt x="1000" y="0"/>
                  </a:lnTo>
                  <a:lnTo>
                    <a:pt x="1005" y="1"/>
                  </a:lnTo>
                  <a:lnTo>
                    <a:pt x="1010" y="2"/>
                  </a:lnTo>
                  <a:lnTo>
                    <a:pt x="1014" y="4"/>
                  </a:lnTo>
                  <a:lnTo>
                    <a:pt x="1024" y="10"/>
                  </a:lnTo>
                  <a:lnTo>
                    <a:pt x="1033" y="17"/>
                  </a:lnTo>
                  <a:lnTo>
                    <a:pt x="1178" y="161"/>
                  </a:lnTo>
                  <a:close/>
                  <a:moveTo>
                    <a:pt x="381" y="173"/>
                  </a:moveTo>
                  <a:lnTo>
                    <a:pt x="375" y="174"/>
                  </a:lnTo>
                  <a:lnTo>
                    <a:pt x="368" y="176"/>
                  </a:lnTo>
                  <a:lnTo>
                    <a:pt x="363" y="180"/>
                  </a:lnTo>
                  <a:lnTo>
                    <a:pt x="358" y="187"/>
                  </a:lnTo>
                  <a:lnTo>
                    <a:pt x="296" y="260"/>
                  </a:lnTo>
                  <a:lnTo>
                    <a:pt x="291" y="267"/>
                  </a:lnTo>
                  <a:lnTo>
                    <a:pt x="288" y="274"/>
                  </a:lnTo>
                  <a:lnTo>
                    <a:pt x="286" y="283"/>
                  </a:lnTo>
                  <a:lnTo>
                    <a:pt x="284" y="293"/>
                  </a:lnTo>
                  <a:lnTo>
                    <a:pt x="284" y="760"/>
                  </a:lnTo>
                  <a:lnTo>
                    <a:pt x="286" y="769"/>
                  </a:lnTo>
                  <a:lnTo>
                    <a:pt x="288" y="779"/>
                  </a:lnTo>
                  <a:lnTo>
                    <a:pt x="291" y="786"/>
                  </a:lnTo>
                  <a:lnTo>
                    <a:pt x="296" y="792"/>
                  </a:lnTo>
                  <a:lnTo>
                    <a:pt x="358" y="866"/>
                  </a:lnTo>
                  <a:lnTo>
                    <a:pt x="363" y="872"/>
                  </a:lnTo>
                  <a:lnTo>
                    <a:pt x="368" y="877"/>
                  </a:lnTo>
                  <a:lnTo>
                    <a:pt x="375" y="879"/>
                  </a:lnTo>
                  <a:lnTo>
                    <a:pt x="381" y="880"/>
                  </a:lnTo>
                  <a:lnTo>
                    <a:pt x="814" y="880"/>
                  </a:lnTo>
                  <a:lnTo>
                    <a:pt x="821" y="879"/>
                  </a:lnTo>
                  <a:lnTo>
                    <a:pt x="827" y="877"/>
                  </a:lnTo>
                  <a:lnTo>
                    <a:pt x="833" y="872"/>
                  </a:lnTo>
                  <a:lnTo>
                    <a:pt x="838" y="866"/>
                  </a:lnTo>
                  <a:lnTo>
                    <a:pt x="900" y="792"/>
                  </a:lnTo>
                  <a:lnTo>
                    <a:pt x="904" y="786"/>
                  </a:lnTo>
                  <a:lnTo>
                    <a:pt x="908" y="779"/>
                  </a:lnTo>
                  <a:lnTo>
                    <a:pt x="910" y="769"/>
                  </a:lnTo>
                  <a:lnTo>
                    <a:pt x="911" y="760"/>
                  </a:lnTo>
                  <a:lnTo>
                    <a:pt x="911" y="293"/>
                  </a:lnTo>
                  <a:lnTo>
                    <a:pt x="910" y="283"/>
                  </a:lnTo>
                  <a:lnTo>
                    <a:pt x="908" y="274"/>
                  </a:lnTo>
                  <a:lnTo>
                    <a:pt x="904" y="267"/>
                  </a:lnTo>
                  <a:lnTo>
                    <a:pt x="900" y="260"/>
                  </a:lnTo>
                  <a:lnTo>
                    <a:pt x="838" y="187"/>
                  </a:lnTo>
                  <a:lnTo>
                    <a:pt x="833" y="180"/>
                  </a:lnTo>
                  <a:lnTo>
                    <a:pt x="827" y="176"/>
                  </a:lnTo>
                  <a:lnTo>
                    <a:pt x="821" y="174"/>
                  </a:lnTo>
                  <a:lnTo>
                    <a:pt x="814" y="173"/>
                  </a:lnTo>
                  <a:lnTo>
                    <a:pt x="381" y="173"/>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 name="Freeform 13">
              <a:extLst>
                <a:ext uri="{FF2B5EF4-FFF2-40B4-BE49-F238E27FC236}">
                  <a16:creationId xmlns:a16="http://schemas.microsoft.com/office/drawing/2014/main" id="{A9B83C7B-D2C5-6662-ED12-8F3163B7CC67}"/>
                </a:ext>
              </a:extLst>
            </p:cNvPr>
            <p:cNvSpPr>
              <a:spLocks/>
            </p:cNvSpPr>
            <p:nvPr/>
          </p:nvSpPr>
          <p:spPr bwMode="auto">
            <a:xfrm>
              <a:off x="2344" y="2363"/>
              <a:ext cx="237" cy="213"/>
            </a:xfrm>
            <a:custGeom>
              <a:avLst/>
              <a:gdLst>
                <a:gd name="T0" fmla="*/ 1170 w 1188"/>
                <a:gd name="T1" fmla="*/ 132 h 1066"/>
                <a:gd name="T2" fmla="*/ 1160 w 1188"/>
                <a:gd name="T3" fmla="*/ 145 h 1066"/>
                <a:gd name="T4" fmla="*/ 1141 w 1188"/>
                <a:gd name="T5" fmla="*/ 150 h 1066"/>
                <a:gd name="T6" fmla="*/ 358 w 1188"/>
                <a:gd name="T7" fmla="*/ 153 h 1066"/>
                <a:gd name="T8" fmla="*/ 291 w 1188"/>
                <a:gd name="T9" fmla="*/ 219 h 1066"/>
                <a:gd name="T10" fmla="*/ 279 w 1188"/>
                <a:gd name="T11" fmla="*/ 239 h 1066"/>
                <a:gd name="T12" fmla="*/ 280 w 1188"/>
                <a:gd name="T13" fmla="*/ 350 h 1066"/>
                <a:gd name="T14" fmla="*/ 286 w 1188"/>
                <a:gd name="T15" fmla="*/ 369 h 1066"/>
                <a:gd name="T16" fmla="*/ 331 w 1188"/>
                <a:gd name="T17" fmla="*/ 424 h 1066"/>
                <a:gd name="T18" fmla="*/ 354 w 1188"/>
                <a:gd name="T19" fmla="*/ 438 h 1066"/>
                <a:gd name="T20" fmla="*/ 368 w 1188"/>
                <a:gd name="T21" fmla="*/ 440 h 1066"/>
                <a:gd name="T22" fmla="*/ 1015 w 1188"/>
                <a:gd name="T23" fmla="*/ 443 h 1066"/>
                <a:gd name="T24" fmla="*/ 1041 w 1188"/>
                <a:gd name="T25" fmla="*/ 452 h 1066"/>
                <a:gd name="T26" fmla="*/ 1064 w 1188"/>
                <a:gd name="T27" fmla="*/ 468 h 1066"/>
                <a:gd name="T28" fmla="*/ 1177 w 1188"/>
                <a:gd name="T29" fmla="*/ 586 h 1066"/>
                <a:gd name="T30" fmla="*/ 1185 w 1188"/>
                <a:gd name="T31" fmla="*/ 606 h 1066"/>
                <a:gd name="T32" fmla="*/ 1188 w 1188"/>
                <a:gd name="T33" fmla="*/ 631 h 1066"/>
                <a:gd name="T34" fmla="*/ 1187 w 1188"/>
                <a:gd name="T35" fmla="*/ 878 h 1066"/>
                <a:gd name="T36" fmla="*/ 1178 w 1188"/>
                <a:gd name="T37" fmla="*/ 897 h 1066"/>
                <a:gd name="T38" fmla="*/ 1021 w 1188"/>
                <a:gd name="T39" fmla="*/ 1051 h 1066"/>
                <a:gd name="T40" fmla="*/ 1002 w 1188"/>
                <a:gd name="T41" fmla="*/ 1061 h 1066"/>
                <a:gd name="T42" fmla="*/ 982 w 1188"/>
                <a:gd name="T43" fmla="*/ 1066 h 1066"/>
                <a:gd name="T44" fmla="*/ 22 w 1188"/>
                <a:gd name="T45" fmla="*/ 1066 h 1066"/>
                <a:gd name="T46" fmla="*/ 8 w 1188"/>
                <a:gd name="T47" fmla="*/ 1059 h 1066"/>
                <a:gd name="T48" fmla="*/ 1 w 1188"/>
                <a:gd name="T49" fmla="*/ 1043 h 1066"/>
                <a:gd name="T50" fmla="*/ 1 w 1188"/>
                <a:gd name="T51" fmla="*/ 941 h 1066"/>
                <a:gd name="T52" fmla="*/ 8 w 1188"/>
                <a:gd name="T53" fmla="*/ 925 h 1066"/>
                <a:gd name="T54" fmla="*/ 22 w 1188"/>
                <a:gd name="T55" fmla="*/ 918 h 1066"/>
                <a:gd name="T56" fmla="*/ 818 w 1188"/>
                <a:gd name="T57" fmla="*/ 916 h 1066"/>
                <a:gd name="T58" fmla="*/ 837 w 1188"/>
                <a:gd name="T59" fmla="*/ 908 h 1066"/>
                <a:gd name="T60" fmla="*/ 907 w 1188"/>
                <a:gd name="T61" fmla="*/ 843 h 1066"/>
                <a:gd name="T62" fmla="*/ 917 w 1188"/>
                <a:gd name="T63" fmla="*/ 828 h 1066"/>
                <a:gd name="T64" fmla="*/ 917 w 1188"/>
                <a:gd name="T65" fmla="*/ 705 h 1066"/>
                <a:gd name="T66" fmla="*/ 907 w 1188"/>
                <a:gd name="T67" fmla="*/ 688 h 1066"/>
                <a:gd name="T68" fmla="*/ 830 w 1188"/>
                <a:gd name="T69" fmla="*/ 622 h 1066"/>
                <a:gd name="T70" fmla="*/ 186 w 1188"/>
                <a:gd name="T71" fmla="*/ 620 h 1066"/>
                <a:gd name="T72" fmla="*/ 169 w 1188"/>
                <a:gd name="T73" fmla="*/ 617 h 1066"/>
                <a:gd name="T74" fmla="*/ 154 w 1188"/>
                <a:gd name="T75" fmla="*/ 610 h 1066"/>
                <a:gd name="T76" fmla="*/ 32 w 1188"/>
                <a:gd name="T77" fmla="*/ 488 h 1066"/>
                <a:gd name="T78" fmla="*/ 21 w 1188"/>
                <a:gd name="T79" fmla="*/ 473 h 1066"/>
                <a:gd name="T80" fmla="*/ 15 w 1188"/>
                <a:gd name="T81" fmla="*/ 456 h 1066"/>
                <a:gd name="T82" fmla="*/ 14 w 1188"/>
                <a:gd name="T83" fmla="*/ 198 h 1066"/>
                <a:gd name="T84" fmla="*/ 20 w 1188"/>
                <a:gd name="T85" fmla="*/ 172 h 1066"/>
                <a:gd name="T86" fmla="*/ 30 w 1188"/>
                <a:gd name="T87" fmla="*/ 159 h 1066"/>
                <a:gd name="T88" fmla="*/ 175 w 1188"/>
                <a:gd name="T89" fmla="*/ 8 h 1066"/>
                <a:gd name="T90" fmla="*/ 194 w 1188"/>
                <a:gd name="T91" fmla="*/ 1 h 1066"/>
                <a:gd name="T92" fmla="*/ 1148 w 1188"/>
                <a:gd name="T93" fmla="*/ 0 h 1066"/>
                <a:gd name="T94" fmla="*/ 1164 w 1188"/>
                <a:gd name="T95" fmla="*/ 7 h 1066"/>
                <a:gd name="T96" fmla="*/ 1171 w 1188"/>
                <a:gd name="T97" fmla="*/ 23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88" h="1066">
                  <a:moveTo>
                    <a:pt x="1172" y="118"/>
                  </a:moveTo>
                  <a:lnTo>
                    <a:pt x="1171" y="125"/>
                  </a:lnTo>
                  <a:lnTo>
                    <a:pt x="1170" y="132"/>
                  </a:lnTo>
                  <a:lnTo>
                    <a:pt x="1168" y="137"/>
                  </a:lnTo>
                  <a:lnTo>
                    <a:pt x="1164" y="141"/>
                  </a:lnTo>
                  <a:lnTo>
                    <a:pt x="1160" y="145"/>
                  </a:lnTo>
                  <a:lnTo>
                    <a:pt x="1155" y="148"/>
                  </a:lnTo>
                  <a:lnTo>
                    <a:pt x="1148" y="149"/>
                  </a:lnTo>
                  <a:lnTo>
                    <a:pt x="1141" y="150"/>
                  </a:lnTo>
                  <a:lnTo>
                    <a:pt x="376" y="150"/>
                  </a:lnTo>
                  <a:lnTo>
                    <a:pt x="366" y="151"/>
                  </a:lnTo>
                  <a:lnTo>
                    <a:pt x="358" y="153"/>
                  </a:lnTo>
                  <a:lnTo>
                    <a:pt x="349" y="157"/>
                  </a:lnTo>
                  <a:lnTo>
                    <a:pt x="343" y="163"/>
                  </a:lnTo>
                  <a:lnTo>
                    <a:pt x="291" y="219"/>
                  </a:lnTo>
                  <a:lnTo>
                    <a:pt x="285" y="226"/>
                  </a:lnTo>
                  <a:lnTo>
                    <a:pt x="282" y="232"/>
                  </a:lnTo>
                  <a:lnTo>
                    <a:pt x="279" y="239"/>
                  </a:lnTo>
                  <a:lnTo>
                    <a:pt x="279" y="247"/>
                  </a:lnTo>
                  <a:lnTo>
                    <a:pt x="279" y="338"/>
                  </a:lnTo>
                  <a:lnTo>
                    <a:pt x="280" y="350"/>
                  </a:lnTo>
                  <a:lnTo>
                    <a:pt x="282" y="360"/>
                  </a:lnTo>
                  <a:lnTo>
                    <a:pt x="284" y="365"/>
                  </a:lnTo>
                  <a:lnTo>
                    <a:pt x="286" y="369"/>
                  </a:lnTo>
                  <a:lnTo>
                    <a:pt x="290" y="373"/>
                  </a:lnTo>
                  <a:lnTo>
                    <a:pt x="293" y="377"/>
                  </a:lnTo>
                  <a:lnTo>
                    <a:pt x="331" y="424"/>
                  </a:lnTo>
                  <a:lnTo>
                    <a:pt x="340" y="431"/>
                  </a:lnTo>
                  <a:lnTo>
                    <a:pt x="349" y="436"/>
                  </a:lnTo>
                  <a:lnTo>
                    <a:pt x="354" y="438"/>
                  </a:lnTo>
                  <a:lnTo>
                    <a:pt x="358" y="439"/>
                  </a:lnTo>
                  <a:lnTo>
                    <a:pt x="363" y="440"/>
                  </a:lnTo>
                  <a:lnTo>
                    <a:pt x="368" y="440"/>
                  </a:lnTo>
                  <a:lnTo>
                    <a:pt x="994" y="440"/>
                  </a:lnTo>
                  <a:lnTo>
                    <a:pt x="1005" y="442"/>
                  </a:lnTo>
                  <a:lnTo>
                    <a:pt x="1015" y="443"/>
                  </a:lnTo>
                  <a:lnTo>
                    <a:pt x="1025" y="445"/>
                  </a:lnTo>
                  <a:lnTo>
                    <a:pt x="1033" y="448"/>
                  </a:lnTo>
                  <a:lnTo>
                    <a:pt x="1041" y="452"/>
                  </a:lnTo>
                  <a:lnTo>
                    <a:pt x="1050" y="456"/>
                  </a:lnTo>
                  <a:lnTo>
                    <a:pt x="1057" y="462"/>
                  </a:lnTo>
                  <a:lnTo>
                    <a:pt x="1064" y="468"/>
                  </a:lnTo>
                  <a:lnTo>
                    <a:pt x="1168" y="575"/>
                  </a:lnTo>
                  <a:lnTo>
                    <a:pt x="1172" y="581"/>
                  </a:lnTo>
                  <a:lnTo>
                    <a:pt x="1177" y="586"/>
                  </a:lnTo>
                  <a:lnTo>
                    <a:pt x="1180" y="592"/>
                  </a:lnTo>
                  <a:lnTo>
                    <a:pt x="1183" y="599"/>
                  </a:lnTo>
                  <a:lnTo>
                    <a:pt x="1185" y="606"/>
                  </a:lnTo>
                  <a:lnTo>
                    <a:pt x="1186" y="614"/>
                  </a:lnTo>
                  <a:lnTo>
                    <a:pt x="1187" y="623"/>
                  </a:lnTo>
                  <a:lnTo>
                    <a:pt x="1188" y="631"/>
                  </a:lnTo>
                  <a:lnTo>
                    <a:pt x="1188" y="868"/>
                  </a:lnTo>
                  <a:lnTo>
                    <a:pt x="1187" y="874"/>
                  </a:lnTo>
                  <a:lnTo>
                    <a:pt x="1187" y="878"/>
                  </a:lnTo>
                  <a:lnTo>
                    <a:pt x="1185" y="883"/>
                  </a:lnTo>
                  <a:lnTo>
                    <a:pt x="1183" y="887"/>
                  </a:lnTo>
                  <a:lnTo>
                    <a:pt x="1178" y="897"/>
                  </a:lnTo>
                  <a:lnTo>
                    <a:pt x="1170" y="905"/>
                  </a:lnTo>
                  <a:lnTo>
                    <a:pt x="1028" y="1045"/>
                  </a:lnTo>
                  <a:lnTo>
                    <a:pt x="1021" y="1051"/>
                  </a:lnTo>
                  <a:lnTo>
                    <a:pt x="1016" y="1055"/>
                  </a:lnTo>
                  <a:lnTo>
                    <a:pt x="1010" y="1058"/>
                  </a:lnTo>
                  <a:lnTo>
                    <a:pt x="1002" y="1061"/>
                  </a:lnTo>
                  <a:lnTo>
                    <a:pt x="996" y="1063"/>
                  </a:lnTo>
                  <a:lnTo>
                    <a:pt x="989" y="1065"/>
                  </a:lnTo>
                  <a:lnTo>
                    <a:pt x="982" y="1066"/>
                  </a:lnTo>
                  <a:lnTo>
                    <a:pt x="973" y="1066"/>
                  </a:lnTo>
                  <a:lnTo>
                    <a:pt x="30" y="1066"/>
                  </a:lnTo>
                  <a:lnTo>
                    <a:pt x="22" y="1066"/>
                  </a:lnTo>
                  <a:lnTo>
                    <a:pt x="17" y="1064"/>
                  </a:lnTo>
                  <a:lnTo>
                    <a:pt x="12" y="1062"/>
                  </a:lnTo>
                  <a:lnTo>
                    <a:pt x="8" y="1059"/>
                  </a:lnTo>
                  <a:lnTo>
                    <a:pt x="4" y="1055"/>
                  </a:lnTo>
                  <a:lnTo>
                    <a:pt x="2" y="1049"/>
                  </a:lnTo>
                  <a:lnTo>
                    <a:pt x="1" y="1043"/>
                  </a:lnTo>
                  <a:lnTo>
                    <a:pt x="0" y="1036"/>
                  </a:lnTo>
                  <a:lnTo>
                    <a:pt x="0" y="948"/>
                  </a:lnTo>
                  <a:lnTo>
                    <a:pt x="1" y="941"/>
                  </a:lnTo>
                  <a:lnTo>
                    <a:pt x="2" y="935"/>
                  </a:lnTo>
                  <a:lnTo>
                    <a:pt x="4" y="929"/>
                  </a:lnTo>
                  <a:lnTo>
                    <a:pt x="8" y="925"/>
                  </a:lnTo>
                  <a:lnTo>
                    <a:pt x="12" y="921"/>
                  </a:lnTo>
                  <a:lnTo>
                    <a:pt x="17" y="919"/>
                  </a:lnTo>
                  <a:lnTo>
                    <a:pt x="22" y="918"/>
                  </a:lnTo>
                  <a:lnTo>
                    <a:pt x="30" y="917"/>
                  </a:lnTo>
                  <a:lnTo>
                    <a:pt x="806" y="917"/>
                  </a:lnTo>
                  <a:lnTo>
                    <a:pt x="818" y="916"/>
                  </a:lnTo>
                  <a:lnTo>
                    <a:pt x="828" y="914"/>
                  </a:lnTo>
                  <a:lnTo>
                    <a:pt x="833" y="910"/>
                  </a:lnTo>
                  <a:lnTo>
                    <a:pt x="837" y="908"/>
                  </a:lnTo>
                  <a:lnTo>
                    <a:pt x="841" y="905"/>
                  </a:lnTo>
                  <a:lnTo>
                    <a:pt x="845" y="902"/>
                  </a:lnTo>
                  <a:lnTo>
                    <a:pt x="907" y="843"/>
                  </a:lnTo>
                  <a:lnTo>
                    <a:pt x="911" y="839"/>
                  </a:lnTo>
                  <a:lnTo>
                    <a:pt x="914" y="833"/>
                  </a:lnTo>
                  <a:lnTo>
                    <a:pt x="917" y="828"/>
                  </a:lnTo>
                  <a:lnTo>
                    <a:pt x="917" y="824"/>
                  </a:lnTo>
                  <a:lnTo>
                    <a:pt x="917" y="711"/>
                  </a:lnTo>
                  <a:lnTo>
                    <a:pt x="917" y="705"/>
                  </a:lnTo>
                  <a:lnTo>
                    <a:pt x="914" y="699"/>
                  </a:lnTo>
                  <a:lnTo>
                    <a:pt x="911" y="693"/>
                  </a:lnTo>
                  <a:lnTo>
                    <a:pt x="907" y="688"/>
                  </a:lnTo>
                  <a:lnTo>
                    <a:pt x="841" y="629"/>
                  </a:lnTo>
                  <a:lnTo>
                    <a:pt x="836" y="625"/>
                  </a:lnTo>
                  <a:lnTo>
                    <a:pt x="830" y="622"/>
                  </a:lnTo>
                  <a:lnTo>
                    <a:pt x="822" y="621"/>
                  </a:lnTo>
                  <a:lnTo>
                    <a:pt x="815" y="620"/>
                  </a:lnTo>
                  <a:lnTo>
                    <a:pt x="186" y="620"/>
                  </a:lnTo>
                  <a:lnTo>
                    <a:pt x="181" y="620"/>
                  </a:lnTo>
                  <a:lnTo>
                    <a:pt x="175" y="619"/>
                  </a:lnTo>
                  <a:lnTo>
                    <a:pt x="169" y="617"/>
                  </a:lnTo>
                  <a:lnTo>
                    <a:pt x="164" y="615"/>
                  </a:lnTo>
                  <a:lnTo>
                    <a:pt x="160" y="613"/>
                  </a:lnTo>
                  <a:lnTo>
                    <a:pt x="154" y="610"/>
                  </a:lnTo>
                  <a:lnTo>
                    <a:pt x="150" y="606"/>
                  </a:lnTo>
                  <a:lnTo>
                    <a:pt x="145" y="603"/>
                  </a:lnTo>
                  <a:lnTo>
                    <a:pt x="32" y="488"/>
                  </a:lnTo>
                  <a:lnTo>
                    <a:pt x="27" y="483"/>
                  </a:lnTo>
                  <a:lnTo>
                    <a:pt x="23" y="478"/>
                  </a:lnTo>
                  <a:lnTo>
                    <a:pt x="21" y="473"/>
                  </a:lnTo>
                  <a:lnTo>
                    <a:pt x="18" y="468"/>
                  </a:lnTo>
                  <a:lnTo>
                    <a:pt x="16" y="462"/>
                  </a:lnTo>
                  <a:lnTo>
                    <a:pt x="15" y="456"/>
                  </a:lnTo>
                  <a:lnTo>
                    <a:pt x="14" y="450"/>
                  </a:lnTo>
                  <a:lnTo>
                    <a:pt x="14" y="443"/>
                  </a:lnTo>
                  <a:lnTo>
                    <a:pt x="14" y="198"/>
                  </a:lnTo>
                  <a:lnTo>
                    <a:pt x="15" y="187"/>
                  </a:lnTo>
                  <a:lnTo>
                    <a:pt x="18" y="177"/>
                  </a:lnTo>
                  <a:lnTo>
                    <a:pt x="20" y="172"/>
                  </a:lnTo>
                  <a:lnTo>
                    <a:pt x="22" y="168"/>
                  </a:lnTo>
                  <a:lnTo>
                    <a:pt x="25" y="163"/>
                  </a:lnTo>
                  <a:lnTo>
                    <a:pt x="30" y="159"/>
                  </a:lnTo>
                  <a:lnTo>
                    <a:pt x="167" y="16"/>
                  </a:lnTo>
                  <a:lnTo>
                    <a:pt x="171" y="12"/>
                  </a:lnTo>
                  <a:lnTo>
                    <a:pt x="175" y="8"/>
                  </a:lnTo>
                  <a:lnTo>
                    <a:pt x="179" y="6"/>
                  </a:lnTo>
                  <a:lnTo>
                    <a:pt x="184" y="4"/>
                  </a:lnTo>
                  <a:lnTo>
                    <a:pt x="194" y="1"/>
                  </a:lnTo>
                  <a:lnTo>
                    <a:pt x="206" y="0"/>
                  </a:lnTo>
                  <a:lnTo>
                    <a:pt x="1141" y="0"/>
                  </a:lnTo>
                  <a:lnTo>
                    <a:pt x="1148" y="0"/>
                  </a:lnTo>
                  <a:lnTo>
                    <a:pt x="1155" y="2"/>
                  </a:lnTo>
                  <a:lnTo>
                    <a:pt x="1160" y="4"/>
                  </a:lnTo>
                  <a:lnTo>
                    <a:pt x="1164" y="7"/>
                  </a:lnTo>
                  <a:lnTo>
                    <a:pt x="1168" y="12"/>
                  </a:lnTo>
                  <a:lnTo>
                    <a:pt x="1170" y="17"/>
                  </a:lnTo>
                  <a:lnTo>
                    <a:pt x="1171" y="23"/>
                  </a:lnTo>
                  <a:lnTo>
                    <a:pt x="1172" y="31"/>
                  </a:lnTo>
                  <a:lnTo>
                    <a:pt x="1172" y="118"/>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 name="Freeform 14">
              <a:extLst>
                <a:ext uri="{FF2B5EF4-FFF2-40B4-BE49-F238E27FC236}">
                  <a16:creationId xmlns:a16="http://schemas.microsoft.com/office/drawing/2014/main" id="{FBC843EA-A16B-60C8-AD7B-998F50BA8F9A}"/>
                </a:ext>
              </a:extLst>
            </p:cNvPr>
            <p:cNvSpPr>
              <a:spLocks/>
            </p:cNvSpPr>
            <p:nvPr/>
          </p:nvSpPr>
          <p:spPr bwMode="auto">
            <a:xfrm>
              <a:off x="2599" y="2363"/>
              <a:ext cx="373" cy="213"/>
            </a:xfrm>
            <a:custGeom>
              <a:avLst/>
              <a:gdLst>
                <a:gd name="T0" fmla="*/ 1859 w 1863"/>
                <a:gd name="T1" fmla="*/ 182 h 1066"/>
                <a:gd name="T2" fmla="*/ 1863 w 1863"/>
                <a:gd name="T3" fmla="*/ 1036 h 1066"/>
                <a:gd name="T4" fmla="*/ 1859 w 1863"/>
                <a:gd name="T5" fmla="*/ 1055 h 1066"/>
                <a:gd name="T6" fmla="*/ 1846 w 1863"/>
                <a:gd name="T7" fmla="*/ 1064 h 1066"/>
                <a:gd name="T8" fmla="*/ 1611 w 1863"/>
                <a:gd name="T9" fmla="*/ 1066 h 1066"/>
                <a:gd name="T10" fmla="*/ 1592 w 1863"/>
                <a:gd name="T11" fmla="*/ 1062 h 1066"/>
                <a:gd name="T12" fmla="*/ 1581 w 1863"/>
                <a:gd name="T13" fmla="*/ 1049 h 1066"/>
                <a:gd name="T14" fmla="*/ 1579 w 1863"/>
                <a:gd name="T15" fmla="*/ 281 h 1066"/>
                <a:gd name="T16" fmla="*/ 1574 w 1863"/>
                <a:gd name="T17" fmla="*/ 261 h 1066"/>
                <a:gd name="T18" fmla="*/ 1491 w 1863"/>
                <a:gd name="T19" fmla="*/ 178 h 1066"/>
                <a:gd name="T20" fmla="*/ 1471 w 1863"/>
                <a:gd name="T21" fmla="*/ 173 h 1066"/>
                <a:gd name="T22" fmla="*/ 1286 w 1863"/>
                <a:gd name="T23" fmla="*/ 174 h 1066"/>
                <a:gd name="T24" fmla="*/ 1050 w 1863"/>
                <a:gd name="T25" fmla="*/ 233 h 1066"/>
                <a:gd name="T26" fmla="*/ 1048 w 1863"/>
                <a:gd name="T27" fmla="*/ 1049 h 1066"/>
                <a:gd name="T28" fmla="*/ 1037 w 1863"/>
                <a:gd name="T29" fmla="*/ 1062 h 1066"/>
                <a:gd name="T30" fmla="*/ 1018 w 1863"/>
                <a:gd name="T31" fmla="*/ 1066 h 1066"/>
                <a:gd name="T32" fmla="*/ 804 w 1863"/>
                <a:gd name="T33" fmla="*/ 1064 h 1066"/>
                <a:gd name="T34" fmla="*/ 791 w 1863"/>
                <a:gd name="T35" fmla="*/ 1055 h 1066"/>
                <a:gd name="T36" fmla="*/ 786 w 1863"/>
                <a:gd name="T37" fmla="*/ 1036 h 1066"/>
                <a:gd name="T38" fmla="*/ 784 w 1863"/>
                <a:gd name="T39" fmla="*/ 248 h 1066"/>
                <a:gd name="T40" fmla="*/ 725 w 1863"/>
                <a:gd name="T41" fmla="*/ 182 h 1066"/>
                <a:gd name="T42" fmla="*/ 708 w 1863"/>
                <a:gd name="T43" fmla="*/ 174 h 1066"/>
                <a:gd name="T44" fmla="*/ 502 w 1863"/>
                <a:gd name="T45" fmla="*/ 173 h 1066"/>
                <a:gd name="T46" fmla="*/ 468 w 1863"/>
                <a:gd name="T47" fmla="*/ 179 h 1066"/>
                <a:gd name="T48" fmla="*/ 295 w 1863"/>
                <a:gd name="T49" fmla="*/ 223 h 1066"/>
                <a:gd name="T50" fmla="*/ 286 w 1863"/>
                <a:gd name="T51" fmla="*/ 233 h 1066"/>
                <a:gd name="T52" fmla="*/ 284 w 1863"/>
                <a:gd name="T53" fmla="*/ 247 h 1066"/>
                <a:gd name="T54" fmla="*/ 282 w 1863"/>
                <a:gd name="T55" fmla="*/ 1049 h 1066"/>
                <a:gd name="T56" fmla="*/ 273 w 1863"/>
                <a:gd name="T57" fmla="*/ 1062 h 1066"/>
                <a:gd name="T58" fmla="*/ 255 w 1863"/>
                <a:gd name="T59" fmla="*/ 1066 h 1066"/>
                <a:gd name="T60" fmla="*/ 16 w 1863"/>
                <a:gd name="T61" fmla="*/ 1064 h 1066"/>
                <a:gd name="T62" fmla="*/ 3 w 1863"/>
                <a:gd name="T63" fmla="*/ 1055 h 1066"/>
                <a:gd name="T64" fmla="*/ 0 w 1863"/>
                <a:gd name="T65" fmla="*/ 1036 h 1066"/>
                <a:gd name="T66" fmla="*/ 2 w 1863"/>
                <a:gd name="T67" fmla="*/ 137 h 1066"/>
                <a:gd name="T68" fmla="*/ 16 w 1863"/>
                <a:gd name="T69" fmla="*/ 114 h 1066"/>
                <a:gd name="T70" fmla="*/ 40 w 1863"/>
                <a:gd name="T71" fmla="*/ 101 h 1066"/>
                <a:gd name="T72" fmla="*/ 391 w 1863"/>
                <a:gd name="T73" fmla="*/ 2 h 1066"/>
                <a:gd name="T74" fmla="*/ 846 w 1863"/>
                <a:gd name="T75" fmla="*/ 0 h 1066"/>
                <a:gd name="T76" fmla="*/ 863 w 1863"/>
                <a:gd name="T77" fmla="*/ 2 h 1066"/>
                <a:gd name="T78" fmla="*/ 877 w 1863"/>
                <a:gd name="T79" fmla="*/ 10 h 1066"/>
                <a:gd name="T80" fmla="*/ 965 w 1863"/>
                <a:gd name="T81" fmla="*/ 95 h 1066"/>
                <a:gd name="T82" fmla="*/ 1309 w 1863"/>
                <a:gd name="T83" fmla="*/ 1 h 1066"/>
                <a:gd name="T84" fmla="*/ 1663 w 1863"/>
                <a:gd name="T85" fmla="*/ 0 h 1066"/>
                <a:gd name="T86" fmla="*/ 1678 w 1863"/>
                <a:gd name="T87" fmla="*/ 2 h 1066"/>
                <a:gd name="T88" fmla="*/ 1702 w 1863"/>
                <a:gd name="T89" fmla="*/ 17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63" h="1066">
                  <a:moveTo>
                    <a:pt x="1846" y="161"/>
                  </a:moveTo>
                  <a:lnTo>
                    <a:pt x="1854" y="172"/>
                  </a:lnTo>
                  <a:lnTo>
                    <a:pt x="1859" y="182"/>
                  </a:lnTo>
                  <a:lnTo>
                    <a:pt x="1862" y="192"/>
                  </a:lnTo>
                  <a:lnTo>
                    <a:pt x="1863" y="202"/>
                  </a:lnTo>
                  <a:lnTo>
                    <a:pt x="1863" y="1036"/>
                  </a:lnTo>
                  <a:lnTo>
                    <a:pt x="1863" y="1043"/>
                  </a:lnTo>
                  <a:lnTo>
                    <a:pt x="1862" y="1049"/>
                  </a:lnTo>
                  <a:lnTo>
                    <a:pt x="1859" y="1055"/>
                  </a:lnTo>
                  <a:lnTo>
                    <a:pt x="1856" y="1059"/>
                  </a:lnTo>
                  <a:lnTo>
                    <a:pt x="1852" y="1062"/>
                  </a:lnTo>
                  <a:lnTo>
                    <a:pt x="1846" y="1064"/>
                  </a:lnTo>
                  <a:lnTo>
                    <a:pt x="1840" y="1066"/>
                  </a:lnTo>
                  <a:lnTo>
                    <a:pt x="1833" y="1066"/>
                  </a:lnTo>
                  <a:lnTo>
                    <a:pt x="1611" y="1066"/>
                  </a:lnTo>
                  <a:lnTo>
                    <a:pt x="1603" y="1066"/>
                  </a:lnTo>
                  <a:lnTo>
                    <a:pt x="1597" y="1064"/>
                  </a:lnTo>
                  <a:lnTo>
                    <a:pt x="1592" y="1062"/>
                  </a:lnTo>
                  <a:lnTo>
                    <a:pt x="1587" y="1059"/>
                  </a:lnTo>
                  <a:lnTo>
                    <a:pt x="1583" y="1055"/>
                  </a:lnTo>
                  <a:lnTo>
                    <a:pt x="1581" y="1049"/>
                  </a:lnTo>
                  <a:lnTo>
                    <a:pt x="1580" y="1043"/>
                  </a:lnTo>
                  <a:lnTo>
                    <a:pt x="1579" y="1036"/>
                  </a:lnTo>
                  <a:lnTo>
                    <a:pt x="1579" y="281"/>
                  </a:lnTo>
                  <a:lnTo>
                    <a:pt x="1579" y="274"/>
                  </a:lnTo>
                  <a:lnTo>
                    <a:pt x="1577" y="268"/>
                  </a:lnTo>
                  <a:lnTo>
                    <a:pt x="1574" y="261"/>
                  </a:lnTo>
                  <a:lnTo>
                    <a:pt x="1570" y="256"/>
                  </a:lnTo>
                  <a:lnTo>
                    <a:pt x="1496" y="182"/>
                  </a:lnTo>
                  <a:lnTo>
                    <a:pt x="1491" y="178"/>
                  </a:lnTo>
                  <a:lnTo>
                    <a:pt x="1485" y="175"/>
                  </a:lnTo>
                  <a:lnTo>
                    <a:pt x="1478" y="174"/>
                  </a:lnTo>
                  <a:lnTo>
                    <a:pt x="1471" y="173"/>
                  </a:lnTo>
                  <a:lnTo>
                    <a:pt x="1303" y="173"/>
                  </a:lnTo>
                  <a:lnTo>
                    <a:pt x="1294" y="173"/>
                  </a:lnTo>
                  <a:lnTo>
                    <a:pt x="1286" y="174"/>
                  </a:lnTo>
                  <a:lnTo>
                    <a:pt x="1276" y="176"/>
                  </a:lnTo>
                  <a:lnTo>
                    <a:pt x="1267" y="179"/>
                  </a:lnTo>
                  <a:lnTo>
                    <a:pt x="1050" y="233"/>
                  </a:lnTo>
                  <a:lnTo>
                    <a:pt x="1050" y="1036"/>
                  </a:lnTo>
                  <a:lnTo>
                    <a:pt x="1050" y="1043"/>
                  </a:lnTo>
                  <a:lnTo>
                    <a:pt x="1048" y="1049"/>
                  </a:lnTo>
                  <a:lnTo>
                    <a:pt x="1045" y="1055"/>
                  </a:lnTo>
                  <a:lnTo>
                    <a:pt x="1042" y="1059"/>
                  </a:lnTo>
                  <a:lnTo>
                    <a:pt x="1037" y="1062"/>
                  </a:lnTo>
                  <a:lnTo>
                    <a:pt x="1032" y="1064"/>
                  </a:lnTo>
                  <a:lnTo>
                    <a:pt x="1026" y="1066"/>
                  </a:lnTo>
                  <a:lnTo>
                    <a:pt x="1018" y="1066"/>
                  </a:lnTo>
                  <a:lnTo>
                    <a:pt x="818" y="1066"/>
                  </a:lnTo>
                  <a:lnTo>
                    <a:pt x="811" y="1066"/>
                  </a:lnTo>
                  <a:lnTo>
                    <a:pt x="804" y="1064"/>
                  </a:lnTo>
                  <a:lnTo>
                    <a:pt x="799" y="1062"/>
                  </a:lnTo>
                  <a:lnTo>
                    <a:pt x="795" y="1059"/>
                  </a:lnTo>
                  <a:lnTo>
                    <a:pt x="791" y="1055"/>
                  </a:lnTo>
                  <a:lnTo>
                    <a:pt x="789" y="1049"/>
                  </a:lnTo>
                  <a:lnTo>
                    <a:pt x="788" y="1043"/>
                  </a:lnTo>
                  <a:lnTo>
                    <a:pt x="786" y="1036"/>
                  </a:lnTo>
                  <a:lnTo>
                    <a:pt x="786" y="262"/>
                  </a:lnTo>
                  <a:lnTo>
                    <a:pt x="786" y="255"/>
                  </a:lnTo>
                  <a:lnTo>
                    <a:pt x="784" y="248"/>
                  </a:lnTo>
                  <a:lnTo>
                    <a:pt x="781" y="242"/>
                  </a:lnTo>
                  <a:lnTo>
                    <a:pt x="777" y="237"/>
                  </a:lnTo>
                  <a:lnTo>
                    <a:pt x="725" y="182"/>
                  </a:lnTo>
                  <a:lnTo>
                    <a:pt x="719" y="178"/>
                  </a:lnTo>
                  <a:lnTo>
                    <a:pt x="714" y="175"/>
                  </a:lnTo>
                  <a:lnTo>
                    <a:pt x="708" y="174"/>
                  </a:lnTo>
                  <a:lnTo>
                    <a:pt x="702" y="173"/>
                  </a:lnTo>
                  <a:lnTo>
                    <a:pt x="513" y="173"/>
                  </a:lnTo>
                  <a:lnTo>
                    <a:pt x="502" y="173"/>
                  </a:lnTo>
                  <a:lnTo>
                    <a:pt x="491" y="174"/>
                  </a:lnTo>
                  <a:lnTo>
                    <a:pt x="479" y="176"/>
                  </a:lnTo>
                  <a:lnTo>
                    <a:pt x="468" y="179"/>
                  </a:lnTo>
                  <a:lnTo>
                    <a:pt x="303" y="219"/>
                  </a:lnTo>
                  <a:lnTo>
                    <a:pt x="299" y="221"/>
                  </a:lnTo>
                  <a:lnTo>
                    <a:pt x="295" y="223"/>
                  </a:lnTo>
                  <a:lnTo>
                    <a:pt x="292" y="226"/>
                  </a:lnTo>
                  <a:lnTo>
                    <a:pt x="288" y="229"/>
                  </a:lnTo>
                  <a:lnTo>
                    <a:pt x="286" y="233"/>
                  </a:lnTo>
                  <a:lnTo>
                    <a:pt x="285" y="237"/>
                  </a:lnTo>
                  <a:lnTo>
                    <a:pt x="284" y="241"/>
                  </a:lnTo>
                  <a:lnTo>
                    <a:pt x="284" y="247"/>
                  </a:lnTo>
                  <a:lnTo>
                    <a:pt x="284" y="1036"/>
                  </a:lnTo>
                  <a:lnTo>
                    <a:pt x="283" y="1043"/>
                  </a:lnTo>
                  <a:lnTo>
                    <a:pt x="282" y="1049"/>
                  </a:lnTo>
                  <a:lnTo>
                    <a:pt x="280" y="1055"/>
                  </a:lnTo>
                  <a:lnTo>
                    <a:pt x="277" y="1059"/>
                  </a:lnTo>
                  <a:lnTo>
                    <a:pt x="273" y="1062"/>
                  </a:lnTo>
                  <a:lnTo>
                    <a:pt x="267" y="1064"/>
                  </a:lnTo>
                  <a:lnTo>
                    <a:pt x="262" y="1066"/>
                  </a:lnTo>
                  <a:lnTo>
                    <a:pt x="255" y="1066"/>
                  </a:lnTo>
                  <a:lnTo>
                    <a:pt x="28" y="1066"/>
                  </a:lnTo>
                  <a:lnTo>
                    <a:pt x="21" y="1066"/>
                  </a:lnTo>
                  <a:lnTo>
                    <a:pt x="16" y="1064"/>
                  </a:lnTo>
                  <a:lnTo>
                    <a:pt x="11" y="1062"/>
                  </a:lnTo>
                  <a:lnTo>
                    <a:pt x="6" y="1059"/>
                  </a:lnTo>
                  <a:lnTo>
                    <a:pt x="3" y="1055"/>
                  </a:lnTo>
                  <a:lnTo>
                    <a:pt x="1" y="1049"/>
                  </a:lnTo>
                  <a:lnTo>
                    <a:pt x="0" y="1043"/>
                  </a:lnTo>
                  <a:lnTo>
                    <a:pt x="0" y="1036"/>
                  </a:lnTo>
                  <a:lnTo>
                    <a:pt x="0" y="157"/>
                  </a:lnTo>
                  <a:lnTo>
                    <a:pt x="0" y="147"/>
                  </a:lnTo>
                  <a:lnTo>
                    <a:pt x="2" y="137"/>
                  </a:lnTo>
                  <a:lnTo>
                    <a:pt x="5" y="129"/>
                  </a:lnTo>
                  <a:lnTo>
                    <a:pt x="10" y="121"/>
                  </a:lnTo>
                  <a:lnTo>
                    <a:pt x="16" y="114"/>
                  </a:lnTo>
                  <a:lnTo>
                    <a:pt x="22" y="109"/>
                  </a:lnTo>
                  <a:lnTo>
                    <a:pt x="31" y="104"/>
                  </a:lnTo>
                  <a:lnTo>
                    <a:pt x="40" y="101"/>
                  </a:lnTo>
                  <a:lnTo>
                    <a:pt x="361" y="7"/>
                  </a:lnTo>
                  <a:lnTo>
                    <a:pt x="375" y="4"/>
                  </a:lnTo>
                  <a:lnTo>
                    <a:pt x="391" y="2"/>
                  </a:lnTo>
                  <a:lnTo>
                    <a:pt x="407" y="0"/>
                  </a:lnTo>
                  <a:lnTo>
                    <a:pt x="423" y="0"/>
                  </a:lnTo>
                  <a:lnTo>
                    <a:pt x="846" y="0"/>
                  </a:lnTo>
                  <a:lnTo>
                    <a:pt x="853" y="0"/>
                  </a:lnTo>
                  <a:lnTo>
                    <a:pt x="858" y="1"/>
                  </a:lnTo>
                  <a:lnTo>
                    <a:pt x="863" y="2"/>
                  </a:lnTo>
                  <a:lnTo>
                    <a:pt x="868" y="4"/>
                  </a:lnTo>
                  <a:lnTo>
                    <a:pt x="872" y="6"/>
                  </a:lnTo>
                  <a:lnTo>
                    <a:pt x="877" y="10"/>
                  </a:lnTo>
                  <a:lnTo>
                    <a:pt x="881" y="14"/>
                  </a:lnTo>
                  <a:lnTo>
                    <a:pt x="885" y="17"/>
                  </a:lnTo>
                  <a:lnTo>
                    <a:pt x="965" y="95"/>
                  </a:lnTo>
                  <a:lnTo>
                    <a:pt x="1283" y="5"/>
                  </a:lnTo>
                  <a:lnTo>
                    <a:pt x="1296" y="3"/>
                  </a:lnTo>
                  <a:lnTo>
                    <a:pt x="1309" y="1"/>
                  </a:lnTo>
                  <a:lnTo>
                    <a:pt x="1320" y="0"/>
                  </a:lnTo>
                  <a:lnTo>
                    <a:pt x="1332" y="0"/>
                  </a:lnTo>
                  <a:lnTo>
                    <a:pt x="1663" y="0"/>
                  </a:lnTo>
                  <a:lnTo>
                    <a:pt x="1668" y="0"/>
                  </a:lnTo>
                  <a:lnTo>
                    <a:pt x="1673" y="1"/>
                  </a:lnTo>
                  <a:lnTo>
                    <a:pt x="1678" y="2"/>
                  </a:lnTo>
                  <a:lnTo>
                    <a:pt x="1683" y="4"/>
                  </a:lnTo>
                  <a:lnTo>
                    <a:pt x="1692" y="10"/>
                  </a:lnTo>
                  <a:lnTo>
                    <a:pt x="1702" y="17"/>
                  </a:lnTo>
                  <a:lnTo>
                    <a:pt x="1846" y="161"/>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 name="Freeform 15">
              <a:extLst>
                <a:ext uri="{FF2B5EF4-FFF2-40B4-BE49-F238E27FC236}">
                  <a16:creationId xmlns:a16="http://schemas.microsoft.com/office/drawing/2014/main" id="{BB01515B-F35A-DB93-AC68-BC3F4381085B}"/>
                </a:ext>
              </a:extLst>
            </p:cNvPr>
            <p:cNvSpPr>
              <a:spLocks noEditPoints="1"/>
            </p:cNvSpPr>
            <p:nvPr/>
          </p:nvSpPr>
          <p:spPr bwMode="auto">
            <a:xfrm>
              <a:off x="2981" y="2363"/>
              <a:ext cx="235" cy="213"/>
            </a:xfrm>
            <a:custGeom>
              <a:avLst/>
              <a:gdLst>
                <a:gd name="T0" fmla="*/ 1163 w 1175"/>
                <a:gd name="T1" fmla="*/ 218 h 1066"/>
                <a:gd name="T2" fmla="*/ 1174 w 1175"/>
                <a:gd name="T3" fmla="*/ 241 h 1066"/>
                <a:gd name="T4" fmla="*/ 1175 w 1175"/>
                <a:gd name="T5" fmla="*/ 1008 h 1066"/>
                <a:gd name="T6" fmla="*/ 1172 w 1175"/>
                <a:gd name="T7" fmla="*/ 1034 h 1066"/>
                <a:gd name="T8" fmla="*/ 1166 w 1175"/>
                <a:gd name="T9" fmla="*/ 1044 h 1066"/>
                <a:gd name="T10" fmla="*/ 1161 w 1175"/>
                <a:gd name="T11" fmla="*/ 1052 h 1066"/>
                <a:gd name="T12" fmla="*/ 1153 w 1175"/>
                <a:gd name="T13" fmla="*/ 1058 h 1066"/>
                <a:gd name="T14" fmla="*/ 1143 w 1175"/>
                <a:gd name="T15" fmla="*/ 1063 h 1066"/>
                <a:gd name="T16" fmla="*/ 1119 w 1175"/>
                <a:gd name="T17" fmla="*/ 1066 h 1066"/>
                <a:gd name="T18" fmla="*/ 215 w 1175"/>
                <a:gd name="T19" fmla="*/ 1066 h 1066"/>
                <a:gd name="T20" fmla="*/ 203 w 1175"/>
                <a:gd name="T21" fmla="*/ 1064 h 1066"/>
                <a:gd name="T22" fmla="*/ 185 w 1175"/>
                <a:gd name="T23" fmla="*/ 1057 h 1066"/>
                <a:gd name="T24" fmla="*/ 18 w 1175"/>
                <a:gd name="T25" fmla="*/ 906 h 1066"/>
                <a:gd name="T26" fmla="*/ 11 w 1175"/>
                <a:gd name="T27" fmla="*/ 899 h 1066"/>
                <a:gd name="T28" fmla="*/ 6 w 1175"/>
                <a:gd name="T29" fmla="*/ 889 h 1066"/>
                <a:gd name="T30" fmla="*/ 3 w 1175"/>
                <a:gd name="T31" fmla="*/ 878 h 1066"/>
                <a:gd name="T32" fmla="*/ 0 w 1175"/>
                <a:gd name="T33" fmla="*/ 865 h 1066"/>
                <a:gd name="T34" fmla="*/ 2 w 1175"/>
                <a:gd name="T35" fmla="*/ 491 h 1066"/>
                <a:gd name="T36" fmla="*/ 7 w 1175"/>
                <a:gd name="T37" fmla="*/ 474 h 1066"/>
                <a:gd name="T38" fmla="*/ 11 w 1175"/>
                <a:gd name="T39" fmla="*/ 465 h 1066"/>
                <a:gd name="T40" fmla="*/ 18 w 1175"/>
                <a:gd name="T41" fmla="*/ 458 h 1066"/>
                <a:gd name="T42" fmla="*/ 27 w 1175"/>
                <a:gd name="T43" fmla="*/ 452 h 1066"/>
                <a:gd name="T44" fmla="*/ 42 w 1175"/>
                <a:gd name="T45" fmla="*/ 448 h 1066"/>
                <a:gd name="T46" fmla="*/ 891 w 1175"/>
                <a:gd name="T47" fmla="*/ 447 h 1066"/>
                <a:gd name="T48" fmla="*/ 890 w 1175"/>
                <a:gd name="T49" fmla="*/ 293 h 1066"/>
                <a:gd name="T50" fmla="*/ 883 w 1175"/>
                <a:gd name="T51" fmla="*/ 276 h 1066"/>
                <a:gd name="T52" fmla="*/ 788 w 1175"/>
                <a:gd name="T53" fmla="*/ 177 h 1066"/>
                <a:gd name="T54" fmla="*/ 776 w 1175"/>
                <a:gd name="T55" fmla="*/ 170 h 1066"/>
                <a:gd name="T56" fmla="*/ 761 w 1175"/>
                <a:gd name="T57" fmla="*/ 167 h 1066"/>
                <a:gd name="T58" fmla="*/ 24 w 1175"/>
                <a:gd name="T59" fmla="*/ 167 h 1066"/>
                <a:gd name="T60" fmla="*/ 12 w 1175"/>
                <a:gd name="T61" fmla="*/ 162 h 1066"/>
                <a:gd name="T62" fmla="*/ 5 w 1175"/>
                <a:gd name="T63" fmla="*/ 155 h 1066"/>
                <a:gd name="T64" fmla="*/ 2 w 1175"/>
                <a:gd name="T65" fmla="*/ 143 h 1066"/>
                <a:gd name="T66" fmla="*/ 0 w 1175"/>
                <a:gd name="T67" fmla="*/ 31 h 1066"/>
                <a:gd name="T68" fmla="*/ 3 w 1175"/>
                <a:gd name="T69" fmla="*/ 17 h 1066"/>
                <a:gd name="T70" fmla="*/ 8 w 1175"/>
                <a:gd name="T71" fmla="*/ 7 h 1066"/>
                <a:gd name="T72" fmla="*/ 17 w 1175"/>
                <a:gd name="T73" fmla="*/ 2 h 1066"/>
                <a:gd name="T74" fmla="*/ 30 w 1175"/>
                <a:gd name="T75" fmla="*/ 0 h 1066"/>
                <a:gd name="T76" fmla="*/ 932 w 1175"/>
                <a:gd name="T77" fmla="*/ 0 h 1066"/>
                <a:gd name="T78" fmla="*/ 942 w 1175"/>
                <a:gd name="T79" fmla="*/ 2 h 1066"/>
                <a:gd name="T80" fmla="*/ 952 w 1175"/>
                <a:gd name="T81" fmla="*/ 6 h 1066"/>
                <a:gd name="T82" fmla="*/ 962 w 1175"/>
                <a:gd name="T83" fmla="*/ 14 h 1066"/>
                <a:gd name="T84" fmla="*/ 1159 w 1175"/>
                <a:gd name="T85" fmla="*/ 212 h 1066"/>
                <a:gd name="T86" fmla="*/ 289 w 1175"/>
                <a:gd name="T87" fmla="*/ 568 h 1066"/>
                <a:gd name="T88" fmla="*/ 277 w 1175"/>
                <a:gd name="T89" fmla="*/ 572 h 1066"/>
                <a:gd name="T90" fmla="*/ 269 w 1175"/>
                <a:gd name="T91" fmla="*/ 581 h 1066"/>
                <a:gd name="T92" fmla="*/ 265 w 1175"/>
                <a:gd name="T93" fmla="*/ 592 h 1066"/>
                <a:gd name="T94" fmla="*/ 264 w 1175"/>
                <a:gd name="T95" fmla="*/ 779 h 1066"/>
                <a:gd name="T96" fmla="*/ 268 w 1175"/>
                <a:gd name="T97" fmla="*/ 801 h 1066"/>
                <a:gd name="T98" fmla="*/ 273 w 1175"/>
                <a:gd name="T99" fmla="*/ 809 h 1066"/>
                <a:gd name="T100" fmla="*/ 279 w 1175"/>
                <a:gd name="T101" fmla="*/ 818 h 1066"/>
                <a:gd name="T102" fmla="*/ 355 w 1175"/>
                <a:gd name="T103" fmla="*/ 885 h 1066"/>
                <a:gd name="T104" fmla="*/ 373 w 1175"/>
                <a:gd name="T105" fmla="*/ 892 h 1066"/>
                <a:gd name="T106" fmla="*/ 859 w 1175"/>
                <a:gd name="T107" fmla="*/ 894 h 1066"/>
                <a:gd name="T108" fmla="*/ 873 w 1175"/>
                <a:gd name="T109" fmla="*/ 891 h 1066"/>
                <a:gd name="T110" fmla="*/ 883 w 1175"/>
                <a:gd name="T111" fmla="*/ 885 h 1066"/>
                <a:gd name="T112" fmla="*/ 889 w 1175"/>
                <a:gd name="T113" fmla="*/ 875 h 1066"/>
                <a:gd name="T114" fmla="*/ 891 w 1175"/>
                <a:gd name="T115" fmla="*/ 861 h 1066"/>
                <a:gd name="T116" fmla="*/ 297 w 1175"/>
                <a:gd name="T117" fmla="*/ 567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75" h="1066">
                  <a:moveTo>
                    <a:pt x="1159" y="212"/>
                  </a:moveTo>
                  <a:lnTo>
                    <a:pt x="1163" y="218"/>
                  </a:lnTo>
                  <a:lnTo>
                    <a:pt x="1168" y="229"/>
                  </a:lnTo>
                  <a:lnTo>
                    <a:pt x="1174" y="241"/>
                  </a:lnTo>
                  <a:lnTo>
                    <a:pt x="1175" y="251"/>
                  </a:lnTo>
                  <a:lnTo>
                    <a:pt x="1175" y="1008"/>
                  </a:lnTo>
                  <a:lnTo>
                    <a:pt x="1174" y="1022"/>
                  </a:lnTo>
                  <a:lnTo>
                    <a:pt x="1172" y="1034"/>
                  </a:lnTo>
                  <a:lnTo>
                    <a:pt x="1169" y="1039"/>
                  </a:lnTo>
                  <a:lnTo>
                    <a:pt x="1166" y="1044"/>
                  </a:lnTo>
                  <a:lnTo>
                    <a:pt x="1164" y="1048"/>
                  </a:lnTo>
                  <a:lnTo>
                    <a:pt x="1161" y="1052"/>
                  </a:lnTo>
                  <a:lnTo>
                    <a:pt x="1157" y="1056"/>
                  </a:lnTo>
                  <a:lnTo>
                    <a:pt x="1153" y="1058"/>
                  </a:lnTo>
                  <a:lnTo>
                    <a:pt x="1149" y="1061"/>
                  </a:lnTo>
                  <a:lnTo>
                    <a:pt x="1143" y="1063"/>
                  </a:lnTo>
                  <a:lnTo>
                    <a:pt x="1132" y="1065"/>
                  </a:lnTo>
                  <a:lnTo>
                    <a:pt x="1119" y="1066"/>
                  </a:lnTo>
                  <a:lnTo>
                    <a:pt x="222" y="1066"/>
                  </a:lnTo>
                  <a:lnTo>
                    <a:pt x="215" y="1066"/>
                  </a:lnTo>
                  <a:lnTo>
                    <a:pt x="209" y="1065"/>
                  </a:lnTo>
                  <a:lnTo>
                    <a:pt x="203" y="1064"/>
                  </a:lnTo>
                  <a:lnTo>
                    <a:pt x="197" y="1062"/>
                  </a:lnTo>
                  <a:lnTo>
                    <a:pt x="185" y="1057"/>
                  </a:lnTo>
                  <a:lnTo>
                    <a:pt x="173" y="1049"/>
                  </a:lnTo>
                  <a:lnTo>
                    <a:pt x="18" y="906"/>
                  </a:lnTo>
                  <a:lnTo>
                    <a:pt x="14" y="902"/>
                  </a:lnTo>
                  <a:lnTo>
                    <a:pt x="11" y="899"/>
                  </a:lnTo>
                  <a:lnTo>
                    <a:pt x="8" y="894"/>
                  </a:lnTo>
                  <a:lnTo>
                    <a:pt x="6" y="889"/>
                  </a:lnTo>
                  <a:lnTo>
                    <a:pt x="4" y="884"/>
                  </a:lnTo>
                  <a:lnTo>
                    <a:pt x="3" y="878"/>
                  </a:lnTo>
                  <a:lnTo>
                    <a:pt x="2" y="871"/>
                  </a:lnTo>
                  <a:lnTo>
                    <a:pt x="0" y="865"/>
                  </a:lnTo>
                  <a:lnTo>
                    <a:pt x="0" y="505"/>
                  </a:lnTo>
                  <a:lnTo>
                    <a:pt x="2" y="491"/>
                  </a:lnTo>
                  <a:lnTo>
                    <a:pt x="5" y="479"/>
                  </a:lnTo>
                  <a:lnTo>
                    <a:pt x="7" y="474"/>
                  </a:lnTo>
                  <a:lnTo>
                    <a:pt x="9" y="470"/>
                  </a:lnTo>
                  <a:lnTo>
                    <a:pt x="11" y="465"/>
                  </a:lnTo>
                  <a:lnTo>
                    <a:pt x="14" y="462"/>
                  </a:lnTo>
                  <a:lnTo>
                    <a:pt x="18" y="458"/>
                  </a:lnTo>
                  <a:lnTo>
                    <a:pt x="23" y="455"/>
                  </a:lnTo>
                  <a:lnTo>
                    <a:pt x="27" y="452"/>
                  </a:lnTo>
                  <a:lnTo>
                    <a:pt x="32" y="450"/>
                  </a:lnTo>
                  <a:lnTo>
                    <a:pt x="42" y="448"/>
                  </a:lnTo>
                  <a:lnTo>
                    <a:pt x="55" y="447"/>
                  </a:lnTo>
                  <a:lnTo>
                    <a:pt x="891" y="447"/>
                  </a:lnTo>
                  <a:lnTo>
                    <a:pt x="891" y="302"/>
                  </a:lnTo>
                  <a:lnTo>
                    <a:pt x="890" y="293"/>
                  </a:lnTo>
                  <a:lnTo>
                    <a:pt x="887" y="283"/>
                  </a:lnTo>
                  <a:lnTo>
                    <a:pt x="883" y="276"/>
                  </a:lnTo>
                  <a:lnTo>
                    <a:pt x="877" y="269"/>
                  </a:lnTo>
                  <a:lnTo>
                    <a:pt x="788" y="177"/>
                  </a:lnTo>
                  <a:lnTo>
                    <a:pt x="783" y="173"/>
                  </a:lnTo>
                  <a:lnTo>
                    <a:pt x="776" y="170"/>
                  </a:lnTo>
                  <a:lnTo>
                    <a:pt x="769" y="168"/>
                  </a:lnTo>
                  <a:lnTo>
                    <a:pt x="761" y="167"/>
                  </a:lnTo>
                  <a:lnTo>
                    <a:pt x="30" y="167"/>
                  </a:lnTo>
                  <a:lnTo>
                    <a:pt x="24" y="167"/>
                  </a:lnTo>
                  <a:lnTo>
                    <a:pt x="17" y="165"/>
                  </a:lnTo>
                  <a:lnTo>
                    <a:pt x="12" y="162"/>
                  </a:lnTo>
                  <a:lnTo>
                    <a:pt x="8" y="159"/>
                  </a:lnTo>
                  <a:lnTo>
                    <a:pt x="5" y="155"/>
                  </a:lnTo>
                  <a:lnTo>
                    <a:pt x="3" y="150"/>
                  </a:lnTo>
                  <a:lnTo>
                    <a:pt x="2" y="143"/>
                  </a:lnTo>
                  <a:lnTo>
                    <a:pt x="0" y="136"/>
                  </a:lnTo>
                  <a:lnTo>
                    <a:pt x="0" y="31"/>
                  </a:lnTo>
                  <a:lnTo>
                    <a:pt x="2" y="23"/>
                  </a:lnTo>
                  <a:lnTo>
                    <a:pt x="3" y="17"/>
                  </a:lnTo>
                  <a:lnTo>
                    <a:pt x="5" y="12"/>
                  </a:lnTo>
                  <a:lnTo>
                    <a:pt x="8" y="7"/>
                  </a:lnTo>
                  <a:lnTo>
                    <a:pt x="12" y="4"/>
                  </a:lnTo>
                  <a:lnTo>
                    <a:pt x="17" y="2"/>
                  </a:lnTo>
                  <a:lnTo>
                    <a:pt x="24" y="0"/>
                  </a:lnTo>
                  <a:lnTo>
                    <a:pt x="30" y="0"/>
                  </a:lnTo>
                  <a:lnTo>
                    <a:pt x="925" y="0"/>
                  </a:lnTo>
                  <a:lnTo>
                    <a:pt x="932" y="0"/>
                  </a:lnTo>
                  <a:lnTo>
                    <a:pt x="937" y="1"/>
                  </a:lnTo>
                  <a:lnTo>
                    <a:pt x="942" y="2"/>
                  </a:lnTo>
                  <a:lnTo>
                    <a:pt x="947" y="4"/>
                  </a:lnTo>
                  <a:lnTo>
                    <a:pt x="952" y="6"/>
                  </a:lnTo>
                  <a:lnTo>
                    <a:pt x="957" y="10"/>
                  </a:lnTo>
                  <a:lnTo>
                    <a:pt x="962" y="14"/>
                  </a:lnTo>
                  <a:lnTo>
                    <a:pt x="966" y="17"/>
                  </a:lnTo>
                  <a:lnTo>
                    <a:pt x="1159" y="212"/>
                  </a:lnTo>
                  <a:close/>
                  <a:moveTo>
                    <a:pt x="297" y="567"/>
                  </a:moveTo>
                  <a:lnTo>
                    <a:pt x="289" y="568"/>
                  </a:lnTo>
                  <a:lnTo>
                    <a:pt x="283" y="569"/>
                  </a:lnTo>
                  <a:lnTo>
                    <a:pt x="277" y="572"/>
                  </a:lnTo>
                  <a:lnTo>
                    <a:pt x="272" y="575"/>
                  </a:lnTo>
                  <a:lnTo>
                    <a:pt x="269" y="581"/>
                  </a:lnTo>
                  <a:lnTo>
                    <a:pt x="266" y="586"/>
                  </a:lnTo>
                  <a:lnTo>
                    <a:pt x="265" y="592"/>
                  </a:lnTo>
                  <a:lnTo>
                    <a:pt x="264" y="601"/>
                  </a:lnTo>
                  <a:lnTo>
                    <a:pt x="264" y="779"/>
                  </a:lnTo>
                  <a:lnTo>
                    <a:pt x="265" y="790"/>
                  </a:lnTo>
                  <a:lnTo>
                    <a:pt x="268" y="801"/>
                  </a:lnTo>
                  <a:lnTo>
                    <a:pt x="270" y="805"/>
                  </a:lnTo>
                  <a:lnTo>
                    <a:pt x="273" y="809"/>
                  </a:lnTo>
                  <a:lnTo>
                    <a:pt x="276" y="813"/>
                  </a:lnTo>
                  <a:lnTo>
                    <a:pt x="279" y="818"/>
                  </a:lnTo>
                  <a:lnTo>
                    <a:pt x="348" y="878"/>
                  </a:lnTo>
                  <a:lnTo>
                    <a:pt x="355" y="885"/>
                  </a:lnTo>
                  <a:lnTo>
                    <a:pt x="363" y="889"/>
                  </a:lnTo>
                  <a:lnTo>
                    <a:pt x="373" y="892"/>
                  </a:lnTo>
                  <a:lnTo>
                    <a:pt x="382" y="894"/>
                  </a:lnTo>
                  <a:lnTo>
                    <a:pt x="859" y="894"/>
                  </a:lnTo>
                  <a:lnTo>
                    <a:pt x="866" y="894"/>
                  </a:lnTo>
                  <a:lnTo>
                    <a:pt x="873" y="891"/>
                  </a:lnTo>
                  <a:lnTo>
                    <a:pt x="878" y="889"/>
                  </a:lnTo>
                  <a:lnTo>
                    <a:pt x="883" y="885"/>
                  </a:lnTo>
                  <a:lnTo>
                    <a:pt x="886" y="881"/>
                  </a:lnTo>
                  <a:lnTo>
                    <a:pt x="889" y="875"/>
                  </a:lnTo>
                  <a:lnTo>
                    <a:pt x="890" y="868"/>
                  </a:lnTo>
                  <a:lnTo>
                    <a:pt x="891" y="861"/>
                  </a:lnTo>
                  <a:lnTo>
                    <a:pt x="891" y="567"/>
                  </a:lnTo>
                  <a:lnTo>
                    <a:pt x="297" y="567"/>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 name="Freeform 16">
              <a:extLst>
                <a:ext uri="{FF2B5EF4-FFF2-40B4-BE49-F238E27FC236}">
                  <a16:creationId xmlns:a16="http://schemas.microsoft.com/office/drawing/2014/main" id="{E16F5602-3885-9A33-66BB-3F102D1461FD}"/>
                </a:ext>
              </a:extLst>
            </p:cNvPr>
            <p:cNvSpPr>
              <a:spLocks/>
            </p:cNvSpPr>
            <p:nvPr/>
          </p:nvSpPr>
          <p:spPr bwMode="auto">
            <a:xfrm>
              <a:off x="3236" y="2363"/>
              <a:ext cx="240" cy="213"/>
            </a:xfrm>
            <a:custGeom>
              <a:avLst/>
              <a:gdLst>
                <a:gd name="T0" fmla="*/ 1188 w 1201"/>
                <a:gd name="T1" fmla="*/ 165 h 1066"/>
                <a:gd name="T2" fmla="*/ 1194 w 1201"/>
                <a:gd name="T3" fmla="*/ 176 h 1066"/>
                <a:gd name="T4" fmla="*/ 1199 w 1201"/>
                <a:gd name="T5" fmla="*/ 187 h 1066"/>
                <a:gd name="T6" fmla="*/ 1201 w 1201"/>
                <a:gd name="T7" fmla="*/ 199 h 1066"/>
                <a:gd name="T8" fmla="*/ 1201 w 1201"/>
                <a:gd name="T9" fmla="*/ 1036 h 1066"/>
                <a:gd name="T10" fmla="*/ 1200 w 1201"/>
                <a:gd name="T11" fmla="*/ 1049 h 1066"/>
                <a:gd name="T12" fmla="*/ 1193 w 1201"/>
                <a:gd name="T13" fmla="*/ 1059 h 1066"/>
                <a:gd name="T14" fmla="*/ 1184 w 1201"/>
                <a:gd name="T15" fmla="*/ 1064 h 1066"/>
                <a:gd name="T16" fmla="*/ 1170 w 1201"/>
                <a:gd name="T17" fmla="*/ 1066 h 1066"/>
                <a:gd name="T18" fmla="*/ 941 w 1201"/>
                <a:gd name="T19" fmla="*/ 1066 h 1066"/>
                <a:gd name="T20" fmla="*/ 929 w 1201"/>
                <a:gd name="T21" fmla="*/ 1062 h 1066"/>
                <a:gd name="T22" fmla="*/ 922 w 1201"/>
                <a:gd name="T23" fmla="*/ 1055 h 1066"/>
                <a:gd name="T24" fmla="*/ 918 w 1201"/>
                <a:gd name="T25" fmla="*/ 1043 h 1066"/>
                <a:gd name="T26" fmla="*/ 917 w 1201"/>
                <a:gd name="T27" fmla="*/ 279 h 1066"/>
                <a:gd name="T28" fmla="*/ 914 w 1201"/>
                <a:gd name="T29" fmla="*/ 267 h 1066"/>
                <a:gd name="T30" fmla="*/ 907 w 1201"/>
                <a:gd name="T31" fmla="*/ 256 h 1066"/>
                <a:gd name="T32" fmla="*/ 831 w 1201"/>
                <a:gd name="T33" fmla="*/ 178 h 1066"/>
                <a:gd name="T34" fmla="*/ 818 w 1201"/>
                <a:gd name="T35" fmla="*/ 174 h 1066"/>
                <a:gd name="T36" fmla="*/ 523 w 1201"/>
                <a:gd name="T37" fmla="*/ 173 h 1066"/>
                <a:gd name="T38" fmla="*/ 498 w 1201"/>
                <a:gd name="T39" fmla="*/ 174 h 1066"/>
                <a:gd name="T40" fmla="*/ 473 w 1201"/>
                <a:gd name="T41" fmla="*/ 179 h 1066"/>
                <a:gd name="T42" fmla="*/ 305 w 1201"/>
                <a:gd name="T43" fmla="*/ 221 h 1066"/>
                <a:gd name="T44" fmla="*/ 295 w 1201"/>
                <a:gd name="T45" fmla="*/ 227 h 1066"/>
                <a:gd name="T46" fmla="*/ 289 w 1201"/>
                <a:gd name="T47" fmla="*/ 236 h 1066"/>
                <a:gd name="T48" fmla="*/ 285 w 1201"/>
                <a:gd name="T49" fmla="*/ 248 h 1066"/>
                <a:gd name="T50" fmla="*/ 284 w 1201"/>
                <a:gd name="T51" fmla="*/ 1036 h 1066"/>
                <a:gd name="T52" fmla="*/ 283 w 1201"/>
                <a:gd name="T53" fmla="*/ 1049 h 1066"/>
                <a:gd name="T54" fmla="*/ 277 w 1201"/>
                <a:gd name="T55" fmla="*/ 1059 h 1066"/>
                <a:gd name="T56" fmla="*/ 269 w 1201"/>
                <a:gd name="T57" fmla="*/ 1064 h 1066"/>
                <a:gd name="T58" fmla="*/ 256 w 1201"/>
                <a:gd name="T59" fmla="*/ 1066 h 1066"/>
                <a:gd name="T60" fmla="*/ 22 w 1201"/>
                <a:gd name="T61" fmla="*/ 1066 h 1066"/>
                <a:gd name="T62" fmla="*/ 12 w 1201"/>
                <a:gd name="T63" fmla="*/ 1062 h 1066"/>
                <a:gd name="T64" fmla="*/ 4 w 1201"/>
                <a:gd name="T65" fmla="*/ 1055 h 1066"/>
                <a:gd name="T66" fmla="*/ 1 w 1201"/>
                <a:gd name="T67" fmla="*/ 1043 h 1066"/>
                <a:gd name="T68" fmla="*/ 0 w 1201"/>
                <a:gd name="T69" fmla="*/ 161 h 1066"/>
                <a:gd name="T70" fmla="*/ 3 w 1201"/>
                <a:gd name="T71" fmla="*/ 139 h 1066"/>
                <a:gd name="T72" fmla="*/ 11 w 1201"/>
                <a:gd name="T73" fmla="*/ 122 h 1066"/>
                <a:gd name="T74" fmla="*/ 23 w 1201"/>
                <a:gd name="T75" fmla="*/ 109 h 1066"/>
                <a:gd name="T76" fmla="*/ 41 w 1201"/>
                <a:gd name="T77" fmla="*/ 101 h 1066"/>
                <a:gd name="T78" fmla="*/ 365 w 1201"/>
                <a:gd name="T79" fmla="*/ 6 h 1066"/>
                <a:gd name="T80" fmla="*/ 401 w 1201"/>
                <a:gd name="T81" fmla="*/ 1 h 1066"/>
                <a:gd name="T82" fmla="*/ 998 w 1201"/>
                <a:gd name="T83" fmla="*/ 0 h 1066"/>
                <a:gd name="T84" fmla="*/ 1010 w 1201"/>
                <a:gd name="T85" fmla="*/ 1 h 1066"/>
                <a:gd name="T86" fmla="*/ 1021 w 1201"/>
                <a:gd name="T87" fmla="*/ 4 h 1066"/>
                <a:gd name="T88" fmla="*/ 1031 w 1201"/>
                <a:gd name="T89" fmla="*/ 10 h 1066"/>
                <a:gd name="T90" fmla="*/ 1039 w 1201"/>
                <a:gd name="T91" fmla="*/ 17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1" h="1066">
                  <a:moveTo>
                    <a:pt x="1184" y="161"/>
                  </a:moveTo>
                  <a:lnTo>
                    <a:pt x="1188" y="165"/>
                  </a:lnTo>
                  <a:lnTo>
                    <a:pt x="1191" y="171"/>
                  </a:lnTo>
                  <a:lnTo>
                    <a:pt x="1194" y="176"/>
                  </a:lnTo>
                  <a:lnTo>
                    <a:pt x="1197" y="181"/>
                  </a:lnTo>
                  <a:lnTo>
                    <a:pt x="1199" y="187"/>
                  </a:lnTo>
                  <a:lnTo>
                    <a:pt x="1200" y="193"/>
                  </a:lnTo>
                  <a:lnTo>
                    <a:pt x="1201" y="199"/>
                  </a:lnTo>
                  <a:lnTo>
                    <a:pt x="1201" y="206"/>
                  </a:lnTo>
                  <a:lnTo>
                    <a:pt x="1201" y="1036"/>
                  </a:lnTo>
                  <a:lnTo>
                    <a:pt x="1201" y="1043"/>
                  </a:lnTo>
                  <a:lnTo>
                    <a:pt x="1200" y="1049"/>
                  </a:lnTo>
                  <a:lnTo>
                    <a:pt x="1197" y="1055"/>
                  </a:lnTo>
                  <a:lnTo>
                    <a:pt x="1193" y="1059"/>
                  </a:lnTo>
                  <a:lnTo>
                    <a:pt x="1189" y="1062"/>
                  </a:lnTo>
                  <a:lnTo>
                    <a:pt x="1184" y="1064"/>
                  </a:lnTo>
                  <a:lnTo>
                    <a:pt x="1178" y="1066"/>
                  </a:lnTo>
                  <a:lnTo>
                    <a:pt x="1170" y="1066"/>
                  </a:lnTo>
                  <a:lnTo>
                    <a:pt x="948" y="1066"/>
                  </a:lnTo>
                  <a:lnTo>
                    <a:pt x="941" y="1066"/>
                  </a:lnTo>
                  <a:lnTo>
                    <a:pt x="934" y="1064"/>
                  </a:lnTo>
                  <a:lnTo>
                    <a:pt x="929" y="1062"/>
                  </a:lnTo>
                  <a:lnTo>
                    <a:pt x="925" y="1059"/>
                  </a:lnTo>
                  <a:lnTo>
                    <a:pt x="922" y="1055"/>
                  </a:lnTo>
                  <a:lnTo>
                    <a:pt x="919" y="1049"/>
                  </a:lnTo>
                  <a:lnTo>
                    <a:pt x="918" y="1043"/>
                  </a:lnTo>
                  <a:lnTo>
                    <a:pt x="917" y="1036"/>
                  </a:lnTo>
                  <a:lnTo>
                    <a:pt x="917" y="279"/>
                  </a:lnTo>
                  <a:lnTo>
                    <a:pt x="917" y="273"/>
                  </a:lnTo>
                  <a:lnTo>
                    <a:pt x="914" y="267"/>
                  </a:lnTo>
                  <a:lnTo>
                    <a:pt x="911" y="261"/>
                  </a:lnTo>
                  <a:lnTo>
                    <a:pt x="907" y="256"/>
                  </a:lnTo>
                  <a:lnTo>
                    <a:pt x="836" y="182"/>
                  </a:lnTo>
                  <a:lnTo>
                    <a:pt x="831" y="178"/>
                  </a:lnTo>
                  <a:lnTo>
                    <a:pt x="824" y="175"/>
                  </a:lnTo>
                  <a:lnTo>
                    <a:pt x="818" y="174"/>
                  </a:lnTo>
                  <a:lnTo>
                    <a:pt x="811" y="173"/>
                  </a:lnTo>
                  <a:lnTo>
                    <a:pt x="523" y="173"/>
                  </a:lnTo>
                  <a:lnTo>
                    <a:pt x="511" y="173"/>
                  </a:lnTo>
                  <a:lnTo>
                    <a:pt x="498" y="174"/>
                  </a:lnTo>
                  <a:lnTo>
                    <a:pt x="486" y="176"/>
                  </a:lnTo>
                  <a:lnTo>
                    <a:pt x="473" y="179"/>
                  </a:lnTo>
                  <a:lnTo>
                    <a:pt x="312" y="219"/>
                  </a:lnTo>
                  <a:lnTo>
                    <a:pt x="305" y="221"/>
                  </a:lnTo>
                  <a:lnTo>
                    <a:pt x="300" y="223"/>
                  </a:lnTo>
                  <a:lnTo>
                    <a:pt x="295" y="227"/>
                  </a:lnTo>
                  <a:lnTo>
                    <a:pt x="292" y="231"/>
                  </a:lnTo>
                  <a:lnTo>
                    <a:pt x="289" y="236"/>
                  </a:lnTo>
                  <a:lnTo>
                    <a:pt x="286" y="241"/>
                  </a:lnTo>
                  <a:lnTo>
                    <a:pt x="285" y="248"/>
                  </a:lnTo>
                  <a:lnTo>
                    <a:pt x="284" y="254"/>
                  </a:lnTo>
                  <a:lnTo>
                    <a:pt x="284" y="1036"/>
                  </a:lnTo>
                  <a:lnTo>
                    <a:pt x="284" y="1043"/>
                  </a:lnTo>
                  <a:lnTo>
                    <a:pt x="283" y="1049"/>
                  </a:lnTo>
                  <a:lnTo>
                    <a:pt x="280" y="1055"/>
                  </a:lnTo>
                  <a:lnTo>
                    <a:pt x="277" y="1059"/>
                  </a:lnTo>
                  <a:lnTo>
                    <a:pt x="274" y="1062"/>
                  </a:lnTo>
                  <a:lnTo>
                    <a:pt x="269" y="1064"/>
                  </a:lnTo>
                  <a:lnTo>
                    <a:pt x="262" y="1066"/>
                  </a:lnTo>
                  <a:lnTo>
                    <a:pt x="256" y="1066"/>
                  </a:lnTo>
                  <a:lnTo>
                    <a:pt x="30" y="1066"/>
                  </a:lnTo>
                  <a:lnTo>
                    <a:pt x="22" y="1066"/>
                  </a:lnTo>
                  <a:lnTo>
                    <a:pt x="17" y="1064"/>
                  </a:lnTo>
                  <a:lnTo>
                    <a:pt x="12" y="1062"/>
                  </a:lnTo>
                  <a:lnTo>
                    <a:pt x="8" y="1059"/>
                  </a:lnTo>
                  <a:lnTo>
                    <a:pt x="4" y="1055"/>
                  </a:lnTo>
                  <a:lnTo>
                    <a:pt x="2" y="1049"/>
                  </a:lnTo>
                  <a:lnTo>
                    <a:pt x="1" y="1043"/>
                  </a:lnTo>
                  <a:lnTo>
                    <a:pt x="0" y="1036"/>
                  </a:lnTo>
                  <a:lnTo>
                    <a:pt x="0" y="161"/>
                  </a:lnTo>
                  <a:lnTo>
                    <a:pt x="1" y="150"/>
                  </a:lnTo>
                  <a:lnTo>
                    <a:pt x="3" y="139"/>
                  </a:lnTo>
                  <a:lnTo>
                    <a:pt x="7" y="130"/>
                  </a:lnTo>
                  <a:lnTo>
                    <a:pt x="11" y="122"/>
                  </a:lnTo>
                  <a:lnTo>
                    <a:pt x="16" y="115"/>
                  </a:lnTo>
                  <a:lnTo>
                    <a:pt x="23" y="109"/>
                  </a:lnTo>
                  <a:lnTo>
                    <a:pt x="32" y="104"/>
                  </a:lnTo>
                  <a:lnTo>
                    <a:pt x="41" y="101"/>
                  </a:lnTo>
                  <a:lnTo>
                    <a:pt x="346" y="12"/>
                  </a:lnTo>
                  <a:lnTo>
                    <a:pt x="365" y="6"/>
                  </a:lnTo>
                  <a:lnTo>
                    <a:pt x="383" y="3"/>
                  </a:lnTo>
                  <a:lnTo>
                    <a:pt x="401" y="1"/>
                  </a:lnTo>
                  <a:lnTo>
                    <a:pt x="419" y="0"/>
                  </a:lnTo>
                  <a:lnTo>
                    <a:pt x="998" y="0"/>
                  </a:lnTo>
                  <a:lnTo>
                    <a:pt x="1005" y="0"/>
                  </a:lnTo>
                  <a:lnTo>
                    <a:pt x="1010" y="1"/>
                  </a:lnTo>
                  <a:lnTo>
                    <a:pt x="1016" y="2"/>
                  </a:lnTo>
                  <a:lnTo>
                    <a:pt x="1021" y="4"/>
                  </a:lnTo>
                  <a:lnTo>
                    <a:pt x="1026" y="6"/>
                  </a:lnTo>
                  <a:lnTo>
                    <a:pt x="1031" y="10"/>
                  </a:lnTo>
                  <a:lnTo>
                    <a:pt x="1035" y="14"/>
                  </a:lnTo>
                  <a:lnTo>
                    <a:pt x="1039" y="17"/>
                  </a:lnTo>
                  <a:lnTo>
                    <a:pt x="1184" y="161"/>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6" name="Freeform 17">
              <a:extLst>
                <a:ext uri="{FF2B5EF4-FFF2-40B4-BE49-F238E27FC236}">
                  <a16:creationId xmlns:a16="http://schemas.microsoft.com/office/drawing/2014/main" id="{B9E202DD-A369-976A-C751-F832208930F1}"/>
                </a:ext>
              </a:extLst>
            </p:cNvPr>
            <p:cNvSpPr>
              <a:spLocks/>
            </p:cNvSpPr>
            <p:nvPr/>
          </p:nvSpPr>
          <p:spPr bwMode="auto">
            <a:xfrm>
              <a:off x="1658" y="2625"/>
              <a:ext cx="405" cy="269"/>
            </a:xfrm>
            <a:custGeom>
              <a:avLst/>
              <a:gdLst>
                <a:gd name="T0" fmla="*/ 2026 w 2026"/>
                <a:gd name="T1" fmla="*/ 1318 h 1342"/>
                <a:gd name="T2" fmla="*/ 2022 w 2026"/>
                <a:gd name="T3" fmla="*/ 1329 h 1342"/>
                <a:gd name="T4" fmla="*/ 2015 w 2026"/>
                <a:gd name="T5" fmla="*/ 1338 h 1342"/>
                <a:gd name="T6" fmla="*/ 2004 w 2026"/>
                <a:gd name="T7" fmla="*/ 1341 h 1342"/>
                <a:gd name="T8" fmla="*/ 1787 w 2026"/>
                <a:gd name="T9" fmla="*/ 1342 h 1342"/>
                <a:gd name="T10" fmla="*/ 1774 w 2026"/>
                <a:gd name="T11" fmla="*/ 1340 h 1342"/>
                <a:gd name="T12" fmla="*/ 1765 w 2026"/>
                <a:gd name="T13" fmla="*/ 1335 h 1342"/>
                <a:gd name="T14" fmla="*/ 1759 w 2026"/>
                <a:gd name="T15" fmla="*/ 1324 h 1342"/>
                <a:gd name="T16" fmla="*/ 1758 w 2026"/>
                <a:gd name="T17" fmla="*/ 1311 h 1342"/>
                <a:gd name="T18" fmla="*/ 1183 w 2026"/>
                <a:gd name="T19" fmla="*/ 1319 h 1342"/>
                <a:gd name="T20" fmla="*/ 1175 w 2026"/>
                <a:gd name="T21" fmla="*/ 1328 h 1342"/>
                <a:gd name="T22" fmla="*/ 1166 w 2026"/>
                <a:gd name="T23" fmla="*/ 1336 h 1342"/>
                <a:gd name="T24" fmla="*/ 1155 w 2026"/>
                <a:gd name="T25" fmla="*/ 1341 h 1342"/>
                <a:gd name="T26" fmla="*/ 1143 w 2026"/>
                <a:gd name="T27" fmla="*/ 1342 h 1342"/>
                <a:gd name="T28" fmla="*/ 873 w 2026"/>
                <a:gd name="T29" fmla="*/ 1342 h 1342"/>
                <a:gd name="T30" fmla="*/ 862 w 2026"/>
                <a:gd name="T31" fmla="*/ 1339 h 1342"/>
                <a:gd name="T32" fmla="*/ 851 w 2026"/>
                <a:gd name="T33" fmla="*/ 1333 h 1342"/>
                <a:gd name="T34" fmla="*/ 843 w 2026"/>
                <a:gd name="T35" fmla="*/ 1324 h 1342"/>
                <a:gd name="T36" fmla="*/ 263 w 2026"/>
                <a:gd name="T37" fmla="*/ 398 h 1342"/>
                <a:gd name="T38" fmla="*/ 262 w 2026"/>
                <a:gd name="T39" fmla="*/ 1318 h 1342"/>
                <a:gd name="T40" fmla="*/ 259 w 2026"/>
                <a:gd name="T41" fmla="*/ 1329 h 1342"/>
                <a:gd name="T42" fmla="*/ 251 w 2026"/>
                <a:gd name="T43" fmla="*/ 1338 h 1342"/>
                <a:gd name="T44" fmla="*/ 241 w 2026"/>
                <a:gd name="T45" fmla="*/ 1341 h 1342"/>
                <a:gd name="T46" fmla="*/ 29 w 2026"/>
                <a:gd name="T47" fmla="*/ 1342 h 1342"/>
                <a:gd name="T48" fmla="*/ 17 w 2026"/>
                <a:gd name="T49" fmla="*/ 1340 h 1342"/>
                <a:gd name="T50" fmla="*/ 7 w 2026"/>
                <a:gd name="T51" fmla="*/ 1335 h 1342"/>
                <a:gd name="T52" fmla="*/ 2 w 2026"/>
                <a:gd name="T53" fmla="*/ 1324 h 1342"/>
                <a:gd name="T54" fmla="*/ 0 w 2026"/>
                <a:gd name="T55" fmla="*/ 1311 h 1342"/>
                <a:gd name="T56" fmla="*/ 1 w 2026"/>
                <a:gd name="T57" fmla="*/ 36 h 1342"/>
                <a:gd name="T58" fmla="*/ 6 w 2026"/>
                <a:gd name="T59" fmla="*/ 18 h 1342"/>
                <a:gd name="T60" fmla="*/ 18 w 2026"/>
                <a:gd name="T61" fmla="*/ 6 h 1342"/>
                <a:gd name="T62" fmla="*/ 34 w 2026"/>
                <a:gd name="T63" fmla="*/ 0 h 1342"/>
                <a:gd name="T64" fmla="*/ 395 w 2026"/>
                <a:gd name="T65" fmla="*/ 0 h 1342"/>
                <a:gd name="T66" fmla="*/ 408 w 2026"/>
                <a:gd name="T67" fmla="*/ 1 h 1342"/>
                <a:gd name="T68" fmla="*/ 419 w 2026"/>
                <a:gd name="T69" fmla="*/ 7 h 1342"/>
                <a:gd name="T70" fmla="*/ 430 w 2026"/>
                <a:gd name="T71" fmla="*/ 16 h 1342"/>
                <a:gd name="T72" fmla="*/ 439 w 2026"/>
                <a:gd name="T73" fmla="*/ 28 h 1342"/>
                <a:gd name="T74" fmla="*/ 1619 w 2026"/>
                <a:gd name="T75" fmla="*/ 28 h 1342"/>
                <a:gd name="T76" fmla="*/ 1628 w 2026"/>
                <a:gd name="T77" fmla="*/ 16 h 1342"/>
                <a:gd name="T78" fmla="*/ 1638 w 2026"/>
                <a:gd name="T79" fmla="*/ 7 h 1342"/>
                <a:gd name="T80" fmla="*/ 1651 w 2026"/>
                <a:gd name="T81" fmla="*/ 1 h 1342"/>
                <a:gd name="T82" fmla="*/ 1665 w 2026"/>
                <a:gd name="T83" fmla="*/ 0 h 1342"/>
                <a:gd name="T84" fmla="*/ 1992 w 2026"/>
                <a:gd name="T85" fmla="*/ 0 h 1342"/>
                <a:gd name="T86" fmla="*/ 2009 w 2026"/>
                <a:gd name="T87" fmla="*/ 6 h 1342"/>
                <a:gd name="T88" fmla="*/ 2020 w 2026"/>
                <a:gd name="T89" fmla="*/ 18 h 1342"/>
                <a:gd name="T90" fmla="*/ 2025 w 2026"/>
                <a:gd name="T91" fmla="*/ 36 h 1342"/>
                <a:gd name="T92" fmla="*/ 2026 w 2026"/>
                <a:gd name="T93" fmla="*/ 1311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26" h="1342">
                  <a:moveTo>
                    <a:pt x="2026" y="1311"/>
                  </a:moveTo>
                  <a:lnTo>
                    <a:pt x="2026" y="1318"/>
                  </a:lnTo>
                  <a:lnTo>
                    <a:pt x="2024" y="1324"/>
                  </a:lnTo>
                  <a:lnTo>
                    <a:pt x="2022" y="1329"/>
                  </a:lnTo>
                  <a:lnTo>
                    <a:pt x="2019" y="1335"/>
                  </a:lnTo>
                  <a:lnTo>
                    <a:pt x="2015" y="1338"/>
                  </a:lnTo>
                  <a:lnTo>
                    <a:pt x="2010" y="1340"/>
                  </a:lnTo>
                  <a:lnTo>
                    <a:pt x="2004" y="1341"/>
                  </a:lnTo>
                  <a:lnTo>
                    <a:pt x="1997" y="1342"/>
                  </a:lnTo>
                  <a:lnTo>
                    <a:pt x="1787" y="1342"/>
                  </a:lnTo>
                  <a:lnTo>
                    <a:pt x="1780" y="1341"/>
                  </a:lnTo>
                  <a:lnTo>
                    <a:pt x="1774" y="1340"/>
                  </a:lnTo>
                  <a:lnTo>
                    <a:pt x="1768" y="1338"/>
                  </a:lnTo>
                  <a:lnTo>
                    <a:pt x="1765" y="1335"/>
                  </a:lnTo>
                  <a:lnTo>
                    <a:pt x="1762" y="1329"/>
                  </a:lnTo>
                  <a:lnTo>
                    <a:pt x="1759" y="1324"/>
                  </a:lnTo>
                  <a:lnTo>
                    <a:pt x="1758" y="1318"/>
                  </a:lnTo>
                  <a:lnTo>
                    <a:pt x="1758" y="1311"/>
                  </a:lnTo>
                  <a:lnTo>
                    <a:pt x="1758" y="398"/>
                  </a:lnTo>
                  <a:lnTo>
                    <a:pt x="1183" y="1319"/>
                  </a:lnTo>
                  <a:lnTo>
                    <a:pt x="1179" y="1324"/>
                  </a:lnTo>
                  <a:lnTo>
                    <a:pt x="1175" y="1328"/>
                  </a:lnTo>
                  <a:lnTo>
                    <a:pt x="1170" y="1333"/>
                  </a:lnTo>
                  <a:lnTo>
                    <a:pt x="1166" y="1336"/>
                  </a:lnTo>
                  <a:lnTo>
                    <a:pt x="1160" y="1339"/>
                  </a:lnTo>
                  <a:lnTo>
                    <a:pt x="1155" y="1341"/>
                  </a:lnTo>
                  <a:lnTo>
                    <a:pt x="1149" y="1342"/>
                  </a:lnTo>
                  <a:lnTo>
                    <a:pt x="1143" y="1342"/>
                  </a:lnTo>
                  <a:lnTo>
                    <a:pt x="879" y="1342"/>
                  </a:lnTo>
                  <a:lnTo>
                    <a:pt x="873" y="1342"/>
                  </a:lnTo>
                  <a:lnTo>
                    <a:pt x="867" y="1341"/>
                  </a:lnTo>
                  <a:lnTo>
                    <a:pt x="862" y="1339"/>
                  </a:lnTo>
                  <a:lnTo>
                    <a:pt x="856" y="1336"/>
                  </a:lnTo>
                  <a:lnTo>
                    <a:pt x="851" y="1333"/>
                  </a:lnTo>
                  <a:lnTo>
                    <a:pt x="847" y="1328"/>
                  </a:lnTo>
                  <a:lnTo>
                    <a:pt x="843" y="1324"/>
                  </a:lnTo>
                  <a:lnTo>
                    <a:pt x="840" y="1319"/>
                  </a:lnTo>
                  <a:lnTo>
                    <a:pt x="263" y="398"/>
                  </a:lnTo>
                  <a:lnTo>
                    <a:pt x="263" y="1311"/>
                  </a:lnTo>
                  <a:lnTo>
                    <a:pt x="262" y="1318"/>
                  </a:lnTo>
                  <a:lnTo>
                    <a:pt x="261" y="1324"/>
                  </a:lnTo>
                  <a:lnTo>
                    <a:pt x="259" y="1329"/>
                  </a:lnTo>
                  <a:lnTo>
                    <a:pt x="256" y="1335"/>
                  </a:lnTo>
                  <a:lnTo>
                    <a:pt x="251" y="1338"/>
                  </a:lnTo>
                  <a:lnTo>
                    <a:pt x="246" y="1340"/>
                  </a:lnTo>
                  <a:lnTo>
                    <a:pt x="241" y="1341"/>
                  </a:lnTo>
                  <a:lnTo>
                    <a:pt x="234" y="1342"/>
                  </a:lnTo>
                  <a:lnTo>
                    <a:pt x="29" y="1342"/>
                  </a:lnTo>
                  <a:lnTo>
                    <a:pt x="22" y="1341"/>
                  </a:lnTo>
                  <a:lnTo>
                    <a:pt x="17" y="1340"/>
                  </a:lnTo>
                  <a:lnTo>
                    <a:pt x="11" y="1338"/>
                  </a:lnTo>
                  <a:lnTo>
                    <a:pt x="7" y="1335"/>
                  </a:lnTo>
                  <a:lnTo>
                    <a:pt x="4" y="1329"/>
                  </a:lnTo>
                  <a:lnTo>
                    <a:pt x="2" y="1324"/>
                  </a:lnTo>
                  <a:lnTo>
                    <a:pt x="1" y="1318"/>
                  </a:lnTo>
                  <a:lnTo>
                    <a:pt x="0" y="1311"/>
                  </a:lnTo>
                  <a:lnTo>
                    <a:pt x="0" y="46"/>
                  </a:lnTo>
                  <a:lnTo>
                    <a:pt x="1" y="36"/>
                  </a:lnTo>
                  <a:lnTo>
                    <a:pt x="3" y="26"/>
                  </a:lnTo>
                  <a:lnTo>
                    <a:pt x="6" y="18"/>
                  </a:lnTo>
                  <a:lnTo>
                    <a:pt x="11" y="11"/>
                  </a:lnTo>
                  <a:lnTo>
                    <a:pt x="18" y="6"/>
                  </a:lnTo>
                  <a:lnTo>
                    <a:pt x="25" y="2"/>
                  </a:lnTo>
                  <a:lnTo>
                    <a:pt x="34" y="0"/>
                  </a:lnTo>
                  <a:lnTo>
                    <a:pt x="45" y="0"/>
                  </a:lnTo>
                  <a:lnTo>
                    <a:pt x="395" y="0"/>
                  </a:lnTo>
                  <a:lnTo>
                    <a:pt x="401" y="0"/>
                  </a:lnTo>
                  <a:lnTo>
                    <a:pt x="408" y="1"/>
                  </a:lnTo>
                  <a:lnTo>
                    <a:pt x="414" y="4"/>
                  </a:lnTo>
                  <a:lnTo>
                    <a:pt x="419" y="7"/>
                  </a:lnTo>
                  <a:lnTo>
                    <a:pt x="424" y="10"/>
                  </a:lnTo>
                  <a:lnTo>
                    <a:pt x="430" y="16"/>
                  </a:lnTo>
                  <a:lnTo>
                    <a:pt x="435" y="22"/>
                  </a:lnTo>
                  <a:lnTo>
                    <a:pt x="439" y="28"/>
                  </a:lnTo>
                  <a:lnTo>
                    <a:pt x="1027" y="1000"/>
                  </a:lnTo>
                  <a:lnTo>
                    <a:pt x="1619" y="28"/>
                  </a:lnTo>
                  <a:lnTo>
                    <a:pt x="1623" y="22"/>
                  </a:lnTo>
                  <a:lnTo>
                    <a:pt x="1628" y="16"/>
                  </a:lnTo>
                  <a:lnTo>
                    <a:pt x="1633" y="10"/>
                  </a:lnTo>
                  <a:lnTo>
                    <a:pt x="1638" y="7"/>
                  </a:lnTo>
                  <a:lnTo>
                    <a:pt x="1645" y="4"/>
                  </a:lnTo>
                  <a:lnTo>
                    <a:pt x="1651" y="1"/>
                  </a:lnTo>
                  <a:lnTo>
                    <a:pt x="1657" y="0"/>
                  </a:lnTo>
                  <a:lnTo>
                    <a:pt x="1665" y="0"/>
                  </a:lnTo>
                  <a:lnTo>
                    <a:pt x="1982" y="0"/>
                  </a:lnTo>
                  <a:lnTo>
                    <a:pt x="1992" y="0"/>
                  </a:lnTo>
                  <a:lnTo>
                    <a:pt x="2001" y="2"/>
                  </a:lnTo>
                  <a:lnTo>
                    <a:pt x="2009" y="6"/>
                  </a:lnTo>
                  <a:lnTo>
                    <a:pt x="2015" y="11"/>
                  </a:lnTo>
                  <a:lnTo>
                    <a:pt x="2020" y="18"/>
                  </a:lnTo>
                  <a:lnTo>
                    <a:pt x="2023" y="26"/>
                  </a:lnTo>
                  <a:lnTo>
                    <a:pt x="2025" y="36"/>
                  </a:lnTo>
                  <a:lnTo>
                    <a:pt x="2026" y="46"/>
                  </a:lnTo>
                  <a:lnTo>
                    <a:pt x="2026" y="1311"/>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7" name="Freeform 18">
              <a:extLst>
                <a:ext uri="{FF2B5EF4-FFF2-40B4-BE49-F238E27FC236}">
                  <a16:creationId xmlns:a16="http://schemas.microsoft.com/office/drawing/2014/main" id="{F096276E-1303-128B-5434-F753B6F1F4B5}"/>
                </a:ext>
              </a:extLst>
            </p:cNvPr>
            <p:cNvSpPr>
              <a:spLocks noEditPoints="1"/>
            </p:cNvSpPr>
            <p:nvPr/>
          </p:nvSpPr>
          <p:spPr bwMode="auto">
            <a:xfrm>
              <a:off x="2090" y="2681"/>
              <a:ext cx="235" cy="213"/>
            </a:xfrm>
            <a:custGeom>
              <a:avLst/>
              <a:gdLst>
                <a:gd name="T0" fmla="*/ 1162 w 1174"/>
                <a:gd name="T1" fmla="*/ 218 h 1066"/>
                <a:gd name="T2" fmla="*/ 1172 w 1174"/>
                <a:gd name="T3" fmla="*/ 241 h 1066"/>
                <a:gd name="T4" fmla="*/ 1174 w 1174"/>
                <a:gd name="T5" fmla="*/ 1008 h 1066"/>
                <a:gd name="T6" fmla="*/ 1171 w 1174"/>
                <a:gd name="T7" fmla="*/ 1033 h 1066"/>
                <a:gd name="T8" fmla="*/ 1165 w 1174"/>
                <a:gd name="T9" fmla="*/ 1043 h 1066"/>
                <a:gd name="T10" fmla="*/ 1159 w 1174"/>
                <a:gd name="T11" fmla="*/ 1051 h 1066"/>
                <a:gd name="T12" fmla="*/ 1152 w 1174"/>
                <a:gd name="T13" fmla="*/ 1058 h 1066"/>
                <a:gd name="T14" fmla="*/ 1142 w 1174"/>
                <a:gd name="T15" fmla="*/ 1062 h 1066"/>
                <a:gd name="T16" fmla="*/ 1117 w 1174"/>
                <a:gd name="T17" fmla="*/ 1066 h 1066"/>
                <a:gd name="T18" fmla="*/ 214 w 1174"/>
                <a:gd name="T19" fmla="*/ 1066 h 1066"/>
                <a:gd name="T20" fmla="*/ 202 w 1174"/>
                <a:gd name="T21" fmla="*/ 1064 h 1066"/>
                <a:gd name="T22" fmla="*/ 184 w 1174"/>
                <a:gd name="T23" fmla="*/ 1057 h 1066"/>
                <a:gd name="T24" fmla="*/ 17 w 1174"/>
                <a:gd name="T25" fmla="*/ 905 h 1066"/>
                <a:gd name="T26" fmla="*/ 10 w 1174"/>
                <a:gd name="T27" fmla="*/ 898 h 1066"/>
                <a:gd name="T28" fmla="*/ 4 w 1174"/>
                <a:gd name="T29" fmla="*/ 888 h 1066"/>
                <a:gd name="T30" fmla="*/ 1 w 1174"/>
                <a:gd name="T31" fmla="*/ 878 h 1066"/>
                <a:gd name="T32" fmla="*/ 0 w 1174"/>
                <a:gd name="T33" fmla="*/ 865 h 1066"/>
                <a:gd name="T34" fmla="*/ 1 w 1174"/>
                <a:gd name="T35" fmla="*/ 491 h 1066"/>
                <a:gd name="T36" fmla="*/ 5 w 1174"/>
                <a:gd name="T37" fmla="*/ 474 h 1066"/>
                <a:gd name="T38" fmla="*/ 10 w 1174"/>
                <a:gd name="T39" fmla="*/ 464 h 1066"/>
                <a:gd name="T40" fmla="*/ 17 w 1174"/>
                <a:gd name="T41" fmla="*/ 457 h 1066"/>
                <a:gd name="T42" fmla="*/ 26 w 1174"/>
                <a:gd name="T43" fmla="*/ 452 h 1066"/>
                <a:gd name="T44" fmla="*/ 41 w 1174"/>
                <a:gd name="T45" fmla="*/ 448 h 1066"/>
                <a:gd name="T46" fmla="*/ 890 w 1174"/>
                <a:gd name="T47" fmla="*/ 447 h 1066"/>
                <a:gd name="T48" fmla="*/ 889 w 1174"/>
                <a:gd name="T49" fmla="*/ 292 h 1066"/>
                <a:gd name="T50" fmla="*/ 881 w 1174"/>
                <a:gd name="T51" fmla="*/ 275 h 1066"/>
                <a:gd name="T52" fmla="*/ 787 w 1174"/>
                <a:gd name="T53" fmla="*/ 176 h 1066"/>
                <a:gd name="T54" fmla="*/ 775 w 1174"/>
                <a:gd name="T55" fmla="*/ 168 h 1066"/>
                <a:gd name="T56" fmla="*/ 760 w 1174"/>
                <a:gd name="T57" fmla="*/ 166 h 1066"/>
                <a:gd name="T58" fmla="*/ 23 w 1174"/>
                <a:gd name="T59" fmla="*/ 166 h 1066"/>
                <a:gd name="T60" fmla="*/ 11 w 1174"/>
                <a:gd name="T61" fmla="*/ 162 h 1066"/>
                <a:gd name="T62" fmla="*/ 4 w 1174"/>
                <a:gd name="T63" fmla="*/ 155 h 1066"/>
                <a:gd name="T64" fmla="*/ 1 w 1174"/>
                <a:gd name="T65" fmla="*/ 143 h 1066"/>
                <a:gd name="T66" fmla="*/ 0 w 1174"/>
                <a:gd name="T67" fmla="*/ 30 h 1066"/>
                <a:gd name="T68" fmla="*/ 2 w 1174"/>
                <a:gd name="T69" fmla="*/ 17 h 1066"/>
                <a:gd name="T70" fmla="*/ 7 w 1174"/>
                <a:gd name="T71" fmla="*/ 7 h 1066"/>
                <a:gd name="T72" fmla="*/ 16 w 1174"/>
                <a:gd name="T73" fmla="*/ 1 h 1066"/>
                <a:gd name="T74" fmla="*/ 29 w 1174"/>
                <a:gd name="T75" fmla="*/ 0 h 1066"/>
                <a:gd name="T76" fmla="*/ 929 w 1174"/>
                <a:gd name="T77" fmla="*/ 0 h 1066"/>
                <a:gd name="T78" fmla="*/ 941 w 1174"/>
                <a:gd name="T79" fmla="*/ 2 h 1066"/>
                <a:gd name="T80" fmla="*/ 950 w 1174"/>
                <a:gd name="T81" fmla="*/ 6 h 1066"/>
                <a:gd name="T82" fmla="*/ 960 w 1174"/>
                <a:gd name="T83" fmla="*/ 12 h 1066"/>
                <a:gd name="T84" fmla="*/ 1158 w 1174"/>
                <a:gd name="T85" fmla="*/ 212 h 1066"/>
                <a:gd name="T86" fmla="*/ 288 w 1174"/>
                <a:gd name="T87" fmla="*/ 567 h 1066"/>
                <a:gd name="T88" fmla="*/ 275 w 1174"/>
                <a:gd name="T89" fmla="*/ 571 h 1066"/>
                <a:gd name="T90" fmla="*/ 268 w 1174"/>
                <a:gd name="T91" fmla="*/ 579 h 1066"/>
                <a:gd name="T92" fmla="*/ 264 w 1174"/>
                <a:gd name="T93" fmla="*/ 592 h 1066"/>
                <a:gd name="T94" fmla="*/ 263 w 1174"/>
                <a:gd name="T95" fmla="*/ 778 h 1066"/>
                <a:gd name="T96" fmla="*/ 267 w 1174"/>
                <a:gd name="T97" fmla="*/ 800 h 1066"/>
                <a:gd name="T98" fmla="*/ 271 w 1174"/>
                <a:gd name="T99" fmla="*/ 809 h 1066"/>
                <a:gd name="T100" fmla="*/ 278 w 1174"/>
                <a:gd name="T101" fmla="*/ 817 h 1066"/>
                <a:gd name="T102" fmla="*/ 354 w 1174"/>
                <a:gd name="T103" fmla="*/ 885 h 1066"/>
                <a:gd name="T104" fmla="*/ 372 w 1174"/>
                <a:gd name="T105" fmla="*/ 892 h 1066"/>
                <a:gd name="T106" fmla="*/ 858 w 1174"/>
                <a:gd name="T107" fmla="*/ 893 h 1066"/>
                <a:gd name="T108" fmla="*/ 872 w 1174"/>
                <a:gd name="T109" fmla="*/ 891 h 1066"/>
                <a:gd name="T110" fmla="*/ 881 w 1174"/>
                <a:gd name="T111" fmla="*/ 885 h 1066"/>
                <a:gd name="T112" fmla="*/ 888 w 1174"/>
                <a:gd name="T113" fmla="*/ 874 h 1066"/>
                <a:gd name="T114" fmla="*/ 890 w 1174"/>
                <a:gd name="T115" fmla="*/ 860 h 1066"/>
                <a:gd name="T116" fmla="*/ 296 w 1174"/>
                <a:gd name="T117" fmla="*/ 567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74" h="1066">
                  <a:moveTo>
                    <a:pt x="1158" y="212"/>
                  </a:moveTo>
                  <a:lnTo>
                    <a:pt x="1162" y="218"/>
                  </a:lnTo>
                  <a:lnTo>
                    <a:pt x="1167" y="228"/>
                  </a:lnTo>
                  <a:lnTo>
                    <a:pt x="1172" y="241"/>
                  </a:lnTo>
                  <a:lnTo>
                    <a:pt x="1174" y="250"/>
                  </a:lnTo>
                  <a:lnTo>
                    <a:pt x="1174" y="1008"/>
                  </a:lnTo>
                  <a:lnTo>
                    <a:pt x="1173" y="1022"/>
                  </a:lnTo>
                  <a:lnTo>
                    <a:pt x="1171" y="1033"/>
                  </a:lnTo>
                  <a:lnTo>
                    <a:pt x="1169" y="1039"/>
                  </a:lnTo>
                  <a:lnTo>
                    <a:pt x="1165" y="1043"/>
                  </a:lnTo>
                  <a:lnTo>
                    <a:pt x="1163" y="1047"/>
                  </a:lnTo>
                  <a:lnTo>
                    <a:pt x="1159" y="1051"/>
                  </a:lnTo>
                  <a:lnTo>
                    <a:pt x="1156" y="1055"/>
                  </a:lnTo>
                  <a:lnTo>
                    <a:pt x="1152" y="1058"/>
                  </a:lnTo>
                  <a:lnTo>
                    <a:pt x="1148" y="1061"/>
                  </a:lnTo>
                  <a:lnTo>
                    <a:pt x="1142" y="1062"/>
                  </a:lnTo>
                  <a:lnTo>
                    <a:pt x="1131" y="1065"/>
                  </a:lnTo>
                  <a:lnTo>
                    <a:pt x="1117" y="1066"/>
                  </a:lnTo>
                  <a:lnTo>
                    <a:pt x="221" y="1066"/>
                  </a:lnTo>
                  <a:lnTo>
                    <a:pt x="214" y="1066"/>
                  </a:lnTo>
                  <a:lnTo>
                    <a:pt x="208" y="1065"/>
                  </a:lnTo>
                  <a:lnTo>
                    <a:pt x="202" y="1064"/>
                  </a:lnTo>
                  <a:lnTo>
                    <a:pt x="196" y="1062"/>
                  </a:lnTo>
                  <a:lnTo>
                    <a:pt x="184" y="1057"/>
                  </a:lnTo>
                  <a:lnTo>
                    <a:pt x="171" y="1048"/>
                  </a:lnTo>
                  <a:lnTo>
                    <a:pt x="17" y="905"/>
                  </a:lnTo>
                  <a:lnTo>
                    <a:pt x="13" y="902"/>
                  </a:lnTo>
                  <a:lnTo>
                    <a:pt x="10" y="898"/>
                  </a:lnTo>
                  <a:lnTo>
                    <a:pt x="7" y="893"/>
                  </a:lnTo>
                  <a:lnTo>
                    <a:pt x="4" y="888"/>
                  </a:lnTo>
                  <a:lnTo>
                    <a:pt x="3" y="883"/>
                  </a:lnTo>
                  <a:lnTo>
                    <a:pt x="1" y="878"/>
                  </a:lnTo>
                  <a:lnTo>
                    <a:pt x="1" y="871"/>
                  </a:lnTo>
                  <a:lnTo>
                    <a:pt x="0" y="865"/>
                  </a:lnTo>
                  <a:lnTo>
                    <a:pt x="0" y="505"/>
                  </a:lnTo>
                  <a:lnTo>
                    <a:pt x="1" y="491"/>
                  </a:lnTo>
                  <a:lnTo>
                    <a:pt x="4" y="479"/>
                  </a:lnTo>
                  <a:lnTo>
                    <a:pt x="5" y="474"/>
                  </a:lnTo>
                  <a:lnTo>
                    <a:pt x="8" y="469"/>
                  </a:lnTo>
                  <a:lnTo>
                    <a:pt x="10" y="464"/>
                  </a:lnTo>
                  <a:lnTo>
                    <a:pt x="13" y="460"/>
                  </a:lnTo>
                  <a:lnTo>
                    <a:pt x="17" y="457"/>
                  </a:lnTo>
                  <a:lnTo>
                    <a:pt x="22" y="454"/>
                  </a:lnTo>
                  <a:lnTo>
                    <a:pt x="26" y="452"/>
                  </a:lnTo>
                  <a:lnTo>
                    <a:pt x="30" y="450"/>
                  </a:lnTo>
                  <a:lnTo>
                    <a:pt x="41" y="448"/>
                  </a:lnTo>
                  <a:lnTo>
                    <a:pt x="54" y="447"/>
                  </a:lnTo>
                  <a:lnTo>
                    <a:pt x="890" y="447"/>
                  </a:lnTo>
                  <a:lnTo>
                    <a:pt x="890" y="301"/>
                  </a:lnTo>
                  <a:lnTo>
                    <a:pt x="889" y="292"/>
                  </a:lnTo>
                  <a:lnTo>
                    <a:pt x="885" y="283"/>
                  </a:lnTo>
                  <a:lnTo>
                    <a:pt x="881" y="275"/>
                  </a:lnTo>
                  <a:lnTo>
                    <a:pt x="876" y="269"/>
                  </a:lnTo>
                  <a:lnTo>
                    <a:pt x="787" y="176"/>
                  </a:lnTo>
                  <a:lnTo>
                    <a:pt x="782" y="172"/>
                  </a:lnTo>
                  <a:lnTo>
                    <a:pt x="775" y="168"/>
                  </a:lnTo>
                  <a:lnTo>
                    <a:pt x="768" y="167"/>
                  </a:lnTo>
                  <a:lnTo>
                    <a:pt x="760" y="166"/>
                  </a:lnTo>
                  <a:lnTo>
                    <a:pt x="29" y="166"/>
                  </a:lnTo>
                  <a:lnTo>
                    <a:pt x="23" y="166"/>
                  </a:lnTo>
                  <a:lnTo>
                    <a:pt x="16" y="164"/>
                  </a:lnTo>
                  <a:lnTo>
                    <a:pt x="11" y="162"/>
                  </a:lnTo>
                  <a:lnTo>
                    <a:pt x="7" y="159"/>
                  </a:lnTo>
                  <a:lnTo>
                    <a:pt x="4" y="155"/>
                  </a:lnTo>
                  <a:lnTo>
                    <a:pt x="2" y="149"/>
                  </a:lnTo>
                  <a:lnTo>
                    <a:pt x="1" y="143"/>
                  </a:lnTo>
                  <a:lnTo>
                    <a:pt x="0" y="136"/>
                  </a:lnTo>
                  <a:lnTo>
                    <a:pt x="0" y="30"/>
                  </a:lnTo>
                  <a:lnTo>
                    <a:pt x="1" y="23"/>
                  </a:lnTo>
                  <a:lnTo>
                    <a:pt x="2" y="17"/>
                  </a:lnTo>
                  <a:lnTo>
                    <a:pt x="4" y="11"/>
                  </a:lnTo>
                  <a:lnTo>
                    <a:pt x="7" y="7"/>
                  </a:lnTo>
                  <a:lnTo>
                    <a:pt x="11" y="4"/>
                  </a:lnTo>
                  <a:lnTo>
                    <a:pt x="16" y="1"/>
                  </a:lnTo>
                  <a:lnTo>
                    <a:pt x="23" y="0"/>
                  </a:lnTo>
                  <a:lnTo>
                    <a:pt x="29" y="0"/>
                  </a:lnTo>
                  <a:lnTo>
                    <a:pt x="924" y="0"/>
                  </a:lnTo>
                  <a:lnTo>
                    <a:pt x="929" y="0"/>
                  </a:lnTo>
                  <a:lnTo>
                    <a:pt x="936" y="1"/>
                  </a:lnTo>
                  <a:lnTo>
                    <a:pt x="941" y="2"/>
                  </a:lnTo>
                  <a:lnTo>
                    <a:pt x="946" y="4"/>
                  </a:lnTo>
                  <a:lnTo>
                    <a:pt x="950" y="6"/>
                  </a:lnTo>
                  <a:lnTo>
                    <a:pt x="956" y="9"/>
                  </a:lnTo>
                  <a:lnTo>
                    <a:pt x="960" y="12"/>
                  </a:lnTo>
                  <a:lnTo>
                    <a:pt x="965" y="17"/>
                  </a:lnTo>
                  <a:lnTo>
                    <a:pt x="1158" y="212"/>
                  </a:lnTo>
                  <a:close/>
                  <a:moveTo>
                    <a:pt x="296" y="567"/>
                  </a:moveTo>
                  <a:lnTo>
                    <a:pt x="288" y="567"/>
                  </a:lnTo>
                  <a:lnTo>
                    <a:pt x="282" y="569"/>
                  </a:lnTo>
                  <a:lnTo>
                    <a:pt x="275" y="571"/>
                  </a:lnTo>
                  <a:lnTo>
                    <a:pt x="271" y="575"/>
                  </a:lnTo>
                  <a:lnTo>
                    <a:pt x="268" y="579"/>
                  </a:lnTo>
                  <a:lnTo>
                    <a:pt x="265" y="586"/>
                  </a:lnTo>
                  <a:lnTo>
                    <a:pt x="264" y="592"/>
                  </a:lnTo>
                  <a:lnTo>
                    <a:pt x="263" y="599"/>
                  </a:lnTo>
                  <a:lnTo>
                    <a:pt x="263" y="778"/>
                  </a:lnTo>
                  <a:lnTo>
                    <a:pt x="264" y="790"/>
                  </a:lnTo>
                  <a:lnTo>
                    <a:pt x="267" y="800"/>
                  </a:lnTo>
                  <a:lnTo>
                    <a:pt x="269" y="805"/>
                  </a:lnTo>
                  <a:lnTo>
                    <a:pt x="271" y="809"/>
                  </a:lnTo>
                  <a:lnTo>
                    <a:pt x="274" y="813"/>
                  </a:lnTo>
                  <a:lnTo>
                    <a:pt x="278" y="817"/>
                  </a:lnTo>
                  <a:lnTo>
                    <a:pt x="346" y="878"/>
                  </a:lnTo>
                  <a:lnTo>
                    <a:pt x="354" y="885"/>
                  </a:lnTo>
                  <a:lnTo>
                    <a:pt x="362" y="889"/>
                  </a:lnTo>
                  <a:lnTo>
                    <a:pt x="372" y="892"/>
                  </a:lnTo>
                  <a:lnTo>
                    <a:pt x="381" y="893"/>
                  </a:lnTo>
                  <a:lnTo>
                    <a:pt x="858" y="893"/>
                  </a:lnTo>
                  <a:lnTo>
                    <a:pt x="866" y="892"/>
                  </a:lnTo>
                  <a:lnTo>
                    <a:pt x="872" y="891"/>
                  </a:lnTo>
                  <a:lnTo>
                    <a:pt x="877" y="888"/>
                  </a:lnTo>
                  <a:lnTo>
                    <a:pt x="881" y="885"/>
                  </a:lnTo>
                  <a:lnTo>
                    <a:pt x="885" y="881"/>
                  </a:lnTo>
                  <a:lnTo>
                    <a:pt x="888" y="874"/>
                  </a:lnTo>
                  <a:lnTo>
                    <a:pt x="889" y="868"/>
                  </a:lnTo>
                  <a:lnTo>
                    <a:pt x="890" y="860"/>
                  </a:lnTo>
                  <a:lnTo>
                    <a:pt x="890" y="567"/>
                  </a:lnTo>
                  <a:lnTo>
                    <a:pt x="296" y="567"/>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8" name="Freeform 19">
              <a:extLst>
                <a:ext uri="{FF2B5EF4-FFF2-40B4-BE49-F238E27FC236}">
                  <a16:creationId xmlns:a16="http://schemas.microsoft.com/office/drawing/2014/main" id="{64313C25-8A79-294A-60CE-C5CB2A38219F}"/>
                </a:ext>
              </a:extLst>
            </p:cNvPr>
            <p:cNvSpPr>
              <a:spLocks/>
            </p:cNvSpPr>
            <p:nvPr/>
          </p:nvSpPr>
          <p:spPr bwMode="auto">
            <a:xfrm>
              <a:off x="2346" y="2681"/>
              <a:ext cx="238" cy="213"/>
            </a:xfrm>
            <a:custGeom>
              <a:avLst/>
              <a:gdLst>
                <a:gd name="T0" fmla="*/ 1170 w 1188"/>
                <a:gd name="T1" fmla="*/ 132 h 1066"/>
                <a:gd name="T2" fmla="*/ 1160 w 1188"/>
                <a:gd name="T3" fmla="*/ 144 h 1066"/>
                <a:gd name="T4" fmla="*/ 1141 w 1188"/>
                <a:gd name="T5" fmla="*/ 149 h 1066"/>
                <a:gd name="T6" fmla="*/ 357 w 1188"/>
                <a:gd name="T7" fmla="*/ 153 h 1066"/>
                <a:gd name="T8" fmla="*/ 290 w 1188"/>
                <a:gd name="T9" fmla="*/ 219 h 1066"/>
                <a:gd name="T10" fmla="*/ 280 w 1188"/>
                <a:gd name="T11" fmla="*/ 239 h 1066"/>
                <a:gd name="T12" fmla="*/ 280 w 1188"/>
                <a:gd name="T13" fmla="*/ 350 h 1066"/>
                <a:gd name="T14" fmla="*/ 286 w 1188"/>
                <a:gd name="T15" fmla="*/ 369 h 1066"/>
                <a:gd name="T16" fmla="*/ 331 w 1188"/>
                <a:gd name="T17" fmla="*/ 423 h 1066"/>
                <a:gd name="T18" fmla="*/ 353 w 1188"/>
                <a:gd name="T19" fmla="*/ 438 h 1066"/>
                <a:gd name="T20" fmla="*/ 368 w 1188"/>
                <a:gd name="T21" fmla="*/ 440 h 1066"/>
                <a:gd name="T22" fmla="*/ 1015 w 1188"/>
                <a:gd name="T23" fmla="*/ 442 h 1066"/>
                <a:gd name="T24" fmla="*/ 1041 w 1188"/>
                <a:gd name="T25" fmla="*/ 451 h 1066"/>
                <a:gd name="T26" fmla="*/ 1064 w 1188"/>
                <a:gd name="T27" fmla="*/ 468 h 1066"/>
                <a:gd name="T28" fmla="*/ 1176 w 1188"/>
                <a:gd name="T29" fmla="*/ 586 h 1066"/>
                <a:gd name="T30" fmla="*/ 1184 w 1188"/>
                <a:gd name="T31" fmla="*/ 606 h 1066"/>
                <a:gd name="T32" fmla="*/ 1188 w 1188"/>
                <a:gd name="T33" fmla="*/ 631 h 1066"/>
                <a:gd name="T34" fmla="*/ 1187 w 1188"/>
                <a:gd name="T35" fmla="*/ 878 h 1066"/>
                <a:gd name="T36" fmla="*/ 1177 w 1188"/>
                <a:gd name="T37" fmla="*/ 895 h 1066"/>
                <a:gd name="T38" fmla="*/ 1021 w 1188"/>
                <a:gd name="T39" fmla="*/ 1049 h 1066"/>
                <a:gd name="T40" fmla="*/ 1003 w 1188"/>
                <a:gd name="T41" fmla="*/ 1061 h 1066"/>
                <a:gd name="T42" fmla="*/ 981 w 1188"/>
                <a:gd name="T43" fmla="*/ 1066 h 1066"/>
                <a:gd name="T44" fmla="*/ 23 w 1188"/>
                <a:gd name="T45" fmla="*/ 1065 h 1066"/>
                <a:gd name="T46" fmla="*/ 7 w 1188"/>
                <a:gd name="T47" fmla="*/ 1059 h 1066"/>
                <a:gd name="T48" fmla="*/ 1 w 1188"/>
                <a:gd name="T49" fmla="*/ 1042 h 1066"/>
                <a:gd name="T50" fmla="*/ 1 w 1188"/>
                <a:gd name="T51" fmla="*/ 941 h 1066"/>
                <a:gd name="T52" fmla="*/ 7 w 1188"/>
                <a:gd name="T53" fmla="*/ 924 h 1066"/>
                <a:gd name="T54" fmla="*/ 23 w 1188"/>
                <a:gd name="T55" fmla="*/ 917 h 1066"/>
                <a:gd name="T56" fmla="*/ 817 w 1188"/>
                <a:gd name="T57" fmla="*/ 915 h 1066"/>
                <a:gd name="T58" fmla="*/ 837 w 1188"/>
                <a:gd name="T59" fmla="*/ 908 h 1066"/>
                <a:gd name="T60" fmla="*/ 907 w 1188"/>
                <a:gd name="T61" fmla="*/ 843 h 1066"/>
                <a:gd name="T62" fmla="*/ 916 w 1188"/>
                <a:gd name="T63" fmla="*/ 828 h 1066"/>
                <a:gd name="T64" fmla="*/ 916 w 1188"/>
                <a:gd name="T65" fmla="*/ 704 h 1066"/>
                <a:gd name="T66" fmla="*/ 907 w 1188"/>
                <a:gd name="T67" fmla="*/ 687 h 1066"/>
                <a:gd name="T68" fmla="*/ 830 w 1188"/>
                <a:gd name="T69" fmla="*/ 621 h 1066"/>
                <a:gd name="T70" fmla="*/ 185 w 1188"/>
                <a:gd name="T71" fmla="*/ 619 h 1066"/>
                <a:gd name="T72" fmla="*/ 170 w 1188"/>
                <a:gd name="T73" fmla="*/ 616 h 1066"/>
                <a:gd name="T74" fmla="*/ 154 w 1188"/>
                <a:gd name="T75" fmla="*/ 609 h 1066"/>
                <a:gd name="T76" fmla="*/ 31 w 1188"/>
                <a:gd name="T77" fmla="*/ 487 h 1066"/>
                <a:gd name="T78" fmla="*/ 21 w 1188"/>
                <a:gd name="T79" fmla="*/ 473 h 1066"/>
                <a:gd name="T80" fmla="*/ 14 w 1188"/>
                <a:gd name="T81" fmla="*/ 455 h 1066"/>
                <a:gd name="T82" fmla="*/ 13 w 1188"/>
                <a:gd name="T83" fmla="*/ 198 h 1066"/>
                <a:gd name="T84" fmla="*/ 20 w 1188"/>
                <a:gd name="T85" fmla="*/ 172 h 1066"/>
                <a:gd name="T86" fmla="*/ 29 w 1188"/>
                <a:gd name="T87" fmla="*/ 159 h 1066"/>
                <a:gd name="T88" fmla="*/ 175 w 1188"/>
                <a:gd name="T89" fmla="*/ 8 h 1066"/>
                <a:gd name="T90" fmla="*/ 194 w 1188"/>
                <a:gd name="T91" fmla="*/ 0 h 1066"/>
                <a:gd name="T92" fmla="*/ 1148 w 1188"/>
                <a:gd name="T93" fmla="*/ 0 h 1066"/>
                <a:gd name="T94" fmla="*/ 1164 w 1188"/>
                <a:gd name="T95" fmla="*/ 7 h 1066"/>
                <a:gd name="T96" fmla="*/ 1172 w 1188"/>
                <a:gd name="T97" fmla="*/ 23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88" h="1066">
                  <a:moveTo>
                    <a:pt x="1172" y="118"/>
                  </a:moveTo>
                  <a:lnTo>
                    <a:pt x="1172" y="125"/>
                  </a:lnTo>
                  <a:lnTo>
                    <a:pt x="1170" y="132"/>
                  </a:lnTo>
                  <a:lnTo>
                    <a:pt x="1168" y="137"/>
                  </a:lnTo>
                  <a:lnTo>
                    <a:pt x="1164" y="141"/>
                  </a:lnTo>
                  <a:lnTo>
                    <a:pt x="1160" y="144"/>
                  </a:lnTo>
                  <a:lnTo>
                    <a:pt x="1154" y="147"/>
                  </a:lnTo>
                  <a:lnTo>
                    <a:pt x="1148" y="148"/>
                  </a:lnTo>
                  <a:lnTo>
                    <a:pt x="1141" y="149"/>
                  </a:lnTo>
                  <a:lnTo>
                    <a:pt x="375" y="149"/>
                  </a:lnTo>
                  <a:lnTo>
                    <a:pt x="366" y="149"/>
                  </a:lnTo>
                  <a:lnTo>
                    <a:pt x="357" y="153"/>
                  </a:lnTo>
                  <a:lnTo>
                    <a:pt x="350" y="157"/>
                  </a:lnTo>
                  <a:lnTo>
                    <a:pt x="343" y="162"/>
                  </a:lnTo>
                  <a:lnTo>
                    <a:pt x="290" y="219"/>
                  </a:lnTo>
                  <a:lnTo>
                    <a:pt x="285" y="225"/>
                  </a:lnTo>
                  <a:lnTo>
                    <a:pt x="282" y="232"/>
                  </a:lnTo>
                  <a:lnTo>
                    <a:pt x="280" y="239"/>
                  </a:lnTo>
                  <a:lnTo>
                    <a:pt x="279" y="246"/>
                  </a:lnTo>
                  <a:lnTo>
                    <a:pt x="279" y="337"/>
                  </a:lnTo>
                  <a:lnTo>
                    <a:pt x="280" y="350"/>
                  </a:lnTo>
                  <a:lnTo>
                    <a:pt x="282" y="360"/>
                  </a:lnTo>
                  <a:lnTo>
                    <a:pt x="284" y="364"/>
                  </a:lnTo>
                  <a:lnTo>
                    <a:pt x="286" y="369"/>
                  </a:lnTo>
                  <a:lnTo>
                    <a:pt x="289" y="373"/>
                  </a:lnTo>
                  <a:lnTo>
                    <a:pt x="292" y="376"/>
                  </a:lnTo>
                  <a:lnTo>
                    <a:pt x="331" y="423"/>
                  </a:lnTo>
                  <a:lnTo>
                    <a:pt x="339" y="431"/>
                  </a:lnTo>
                  <a:lnTo>
                    <a:pt x="349" y="436"/>
                  </a:lnTo>
                  <a:lnTo>
                    <a:pt x="353" y="438"/>
                  </a:lnTo>
                  <a:lnTo>
                    <a:pt x="358" y="439"/>
                  </a:lnTo>
                  <a:lnTo>
                    <a:pt x="362" y="440"/>
                  </a:lnTo>
                  <a:lnTo>
                    <a:pt x="368" y="440"/>
                  </a:lnTo>
                  <a:lnTo>
                    <a:pt x="994" y="440"/>
                  </a:lnTo>
                  <a:lnTo>
                    <a:pt x="1004" y="441"/>
                  </a:lnTo>
                  <a:lnTo>
                    <a:pt x="1015" y="442"/>
                  </a:lnTo>
                  <a:lnTo>
                    <a:pt x="1024" y="444"/>
                  </a:lnTo>
                  <a:lnTo>
                    <a:pt x="1032" y="448"/>
                  </a:lnTo>
                  <a:lnTo>
                    <a:pt x="1041" y="451"/>
                  </a:lnTo>
                  <a:lnTo>
                    <a:pt x="1049" y="456"/>
                  </a:lnTo>
                  <a:lnTo>
                    <a:pt x="1056" y="461"/>
                  </a:lnTo>
                  <a:lnTo>
                    <a:pt x="1064" y="468"/>
                  </a:lnTo>
                  <a:lnTo>
                    <a:pt x="1168" y="574"/>
                  </a:lnTo>
                  <a:lnTo>
                    <a:pt x="1173" y="579"/>
                  </a:lnTo>
                  <a:lnTo>
                    <a:pt x="1176" y="586"/>
                  </a:lnTo>
                  <a:lnTo>
                    <a:pt x="1180" y="592"/>
                  </a:lnTo>
                  <a:lnTo>
                    <a:pt x="1182" y="598"/>
                  </a:lnTo>
                  <a:lnTo>
                    <a:pt x="1184" y="606"/>
                  </a:lnTo>
                  <a:lnTo>
                    <a:pt x="1187" y="613"/>
                  </a:lnTo>
                  <a:lnTo>
                    <a:pt x="1188" y="621"/>
                  </a:lnTo>
                  <a:lnTo>
                    <a:pt x="1188" y="631"/>
                  </a:lnTo>
                  <a:lnTo>
                    <a:pt x="1188" y="868"/>
                  </a:lnTo>
                  <a:lnTo>
                    <a:pt x="1188" y="872"/>
                  </a:lnTo>
                  <a:lnTo>
                    <a:pt x="1187" y="878"/>
                  </a:lnTo>
                  <a:lnTo>
                    <a:pt x="1184" y="882"/>
                  </a:lnTo>
                  <a:lnTo>
                    <a:pt x="1183" y="887"/>
                  </a:lnTo>
                  <a:lnTo>
                    <a:pt x="1177" y="895"/>
                  </a:lnTo>
                  <a:lnTo>
                    <a:pt x="1170" y="905"/>
                  </a:lnTo>
                  <a:lnTo>
                    <a:pt x="1027" y="1045"/>
                  </a:lnTo>
                  <a:lnTo>
                    <a:pt x="1021" y="1049"/>
                  </a:lnTo>
                  <a:lnTo>
                    <a:pt x="1016" y="1055"/>
                  </a:lnTo>
                  <a:lnTo>
                    <a:pt x="1009" y="1058"/>
                  </a:lnTo>
                  <a:lnTo>
                    <a:pt x="1003" y="1061"/>
                  </a:lnTo>
                  <a:lnTo>
                    <a:pt x="996" y="1063"/>
                  </a:lnTo>
                  <a:lnTo>
                    <a:pt x="988" y="1065"/>
                  </a:lnTo>
                  <a:lnTo>
                    <a:pt x="981" y="1066"/>
                  </a:lnTo>
                  <a:lnTo>
                    <a:pt x="973" y="1066"/>
                  </a:lnTo>
                  <a:lnTo>
                    <a:pt x="29" y="1066"/>
                  </a:lnTo>
                  <a:lnTo>
                    <a:pt x="23" y="1065"/>
                  </a:lnTo>
                  <a:lnTo>
                    <a:pt x="16" y="1064"/>
                  </a:lnTo>
                  <a:lnTo>
                    <a:pt x="11" y="1062"/>
                  </a:lnTo>
                  <a:lnTo>
                    <a:pt x="7" y="1059"/>
                  </a:lnTo>
                  <a:lnTo>
                    <a:pt x="4" y="1053"/>
                  </a:lnTo>
                  <a:lnTo>
                    <a:pt x="2" y="1048"/>
                  </a:lnTo>
                  <a:lnTo>
                    <a:pt x="1" y="1042"/>
                  </a:lnTo>
                  <a:lnTo>
                    <a:pt x="0" y="1035"/>
                  </a:lnTo>
                  <a:lnTo>
                    <a:pt x="0" y="947"/>
                  </a:lnTo>
                  <a:lnTo>
                    <a:pt x="1" y="941"/>
                  </a:lnTo>
                  <a:lnTo>
                    <a:pt x="2" y="934"/>
                  </a:lnTo>
                  <a:lnTo>
                    <a:pt x="4" y="928"/>
                  </a:lnTo>
                  <a:lnTo>
                    <a:pt x="7" y="924"/>
                  </a:lnTo>
                  <a:lnTo>
                    <a:pt x="11" y="921"/>
                  </a:lnTo>
                  <a:lnTo>
                    <a:pt x="16" y="919"/>
                  </a:lnTo>
                  <a:lnTo>
                    <a:pt x="23" y="917"/>
                  </a:lnTo>
                  <a:lnTo>
                    <a:pt x="29" y="917"/>
                  </a:lnTo>
                  <a:lnTo>
                    <a:pt x="806" y="917"/>
                  </a:lnTo>
                  <a:lnTo>
                    <a:pt x="817" y="915"/>
                  </a:lnTo>
                  <a:lnTo>
                    <a:pt x="828" y="912"/>
                  </a:lnTo>
                  <a:lnTo>
                    <a:pt x="832" y="910"/>
                  </a:lnTo>
                  <a:lnTo>
                    <a:pt x="837" y="908"/>
                  </a:lnTo>
                  <a:lnTo>
                    <a:pt x="842" y="905"/>
                  </a:lnTo>
                  <a:lnTo>
                    <a:pt x="845" y="901"/>
                  </a:lnTo>
                  <a:lnTo>
                    <a:pt x="907" y="843"/>
                  </a:lnTo>
                  <a:lnTo>
                    <a:pt x="911" y="837"/>
                  </a:lnTo>
                  <a:lnTo>
                    <a:pt x="914" y="833"/>
                  </a:lnTo>
                  <a:lnTo>
                    <a:pt x="916" y="828"/>
                  </a:lnTo>
                  <a:lnTo>
                    <a:pt x="917" y="823"/>
                  </a:lnTo>
                  <a:lnTo>
                    <a:pt x="917" y="710"/>
                  </a:lnTo>
                  <a:lnTo>
                    <a:pt x="916" y="704"/>
                  </a:lnTo>
                  <a:lnTo>
                    <a:pt x="914" y="697"/>
                  </a:lnTo>
                  <a:lnTo>
                    <a:pt x="911" y="692"/>
                  </a:lnTo>
                  <a:lnTo>
                    <a:pt x="907" y="687"/>
                  </a:lnTo>
                  <a:lnTo>
                    <a:pt x="842" y="629"/>
                  </a:lnTo>
                  <a:lnTo>
                    <a:pt x="836" y="625"/>
                  </a:lnTo>
                  <a:lnTo>
                    <a:pt x="830" y="621"/>
                  </a:lnTo>
                  <a:lnTo>
                    <a:pt x="823" y="619"/>
                  </a:lnTo>
                  <a:lnTo>
                    <a:pt x="814" y="619"/>
                  </a:lnTo>
                  <a:lnTo>
                    <a:pt x="185" y="619"/>
                  </a:lnTo>
                  <a:lnTo>
                    <a:pt x="180" y="619"/>
                  </a:lnTo>
                  <a:lnTo>
                    <a:pt x="175" y="618"/>
                  </a:lnTo>
                  <a:lnTo>
                    <a:pt x="170" y="616"/>
                  </a:lnTo>
                  <a:lnTo>
                    <a:pt x="164" y="615"/>
                  </a:lnTo>
                  <a:lnTo>
                    <a:pt x="159" y="612"/>
                  </a:lnTo>
                  <a:lnTo>
                    <a:pt x="154" y="609"/>
                  </a:lnTo>
                  <a:lnTo>
                    <a:pt x="150" y="606"/>
                  </a:lnTo>
                  <a:lnTo>
                    <a:pt x="145" y="601"/>
                  </a:lnTo>
                  <a:lnTo>
                    <a:pt x="31" y="487"/>
                  </a:lnTo>
                  <a:lnTo>
                    <a:pt x="27" y="482"/>
                  </a:lnTo>
                  <a:lnTo>
                    <a:pt x="24" y="478"/>
                  </a:lnTo>
                  <a:lnTo>
                    <a:pt x="21" y="473"/>
                  </a:lnTo>
                  <a:lnTo>
                    <a:pt x="17" y="467"/>
                  </a:lnTo>
                  <a:lnTo>
                    <a:pt x="16" y="461"/>
                  </a:lnTo>
                  <a:lnTo>
                    <a:pt x="14" y="455"/>
                  </a:lnTo>
                  <a:lnTo>
                    <a:pt x="14" y="449"/>
                  </a:lnTo>
                  <a:lnTo>
                    <a:pt x="13" y="442"/>
                  </a:lnTo>
                  <a:lnTo>
                    <a:pt x="13" y="198"/>
                  </a:lnTo>
                  <a:lnTo>
                    <a:pt x="14" y="186"/>
                  </a:lnTo>
                  <a:lnTo>
                    <a:pt x="17" y="176"/>
                  </a:lnTo>
                  <a:lnTo>
                    <a:pt x="20" y="172"/>
                  </a:lnTo>
                  <a:lnTo>
                    <a:pt x="23" y="167"/>
                  </a:lnTo>
                  <a:lnTo>
                    <a:pt x="26" y="163"/>
                  </a:lnTo>
                  <a:lnTo>
                    <a:pt x="29" y="159"/>
                  </a:lnTo>
                  <a:lnTo>
                    <a:pt x="166" y="15"/>
                  </a:lnTo>
                  <a:lnTo>
                    <a:pt x="171" y="11"/>
                  </a:lnTo>
                  <a:lnTo>
                    <a:pt x="175" y="8"/>
                  </a:lnTo>
                  <a:lnTo>
                    <a:pt x="179" y="5"/>
                  </a:lnTo>
                  <a:lnTo>
                    <a:pt x="184" y="3"/>
                  </a:lnTo>
                  <a:lnTo>
                    <a:pt x="194" y="0"/>
                  </a:lnTo>
                  <a:lnTo>
                    <a:pt x="205" y="0"/>
                  </a:lnTo>
                  <a:lnTo>
                    <a:pt x="1141" y="0"/>
                  </a:lnTo>
                  <a:lnTo>
                    <a:pt x="1148" y="0"/>
                  </a:lnTo>
                  <a:lnTo>
                    <a:pt x="1154" y="1"/>
                  </a:lnTo>
                  <a:lnTo>
                    <a:pt x="1160" y="4"/>
                  </a:lnTo>
                  <a:lnTo>
                    <a:pt x="1164" y="7"/>
                  </a:lnTo>
                  <a:lnTo>
                    <a:pt x="1168" y="11"/>
                  </a:lnTo>
                  <a:lnTo>
                    <a:pt x="1170" y="17"/>
                  </a:lnTo>
                  <a:lnTo>
                    <a:pt x="1172" y="23"/>
                  </a:lnTo>
                  <a:lnTo>
                    <a:pt x="1172" y="30"/>
                  </a:lnTo>
                  <a:lnTo>
                    <a:pt x="1172" y="118"/>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9" name="Freeform 20">
              <a:extLst>
                <a:ext uri="{FF2B5EF4-FFF2-40B4-BE49-F238E27FC236}">
                  <a16:creationId xmlns:a16="http://schemas.microsoft.com/office/drawing/2014/main" id="{90E5C23F-7FA8-328B-B98E-C6A1C3E36B63}"/>
                </a:ext>
              </a:extLst>
            </p:cNvPr>
            <p:cNvSpPr>
              <a:spLocks/>
            </p:cNvSpPr>
            <p:nvPr/>
          </p:nvSpPr>
          <p:spPr bwMode="auto">
            <a:xfrm>
              <a:off x="2594" y="2607"/>
              <a:ext cx="140" cy="287"/>
            </a:xfrm>
            <a:custGeom>
              <a:avLst/>
              <a:gdLst>
                <a:gd name="T0" fmla="*/ 673 w 701"/>
                <a:gd name="T1" fmla="*/ 366 h 1432"/>
                <a:gd name="T2" fmla="*/ 686 w 701"/>
                <a:gd name="T3" fmla="*/ 367 h 1432"/>
                <a:gd name="T4" fmla="*/ 694 w 701"/>
                <a:gd name="T5" fmla="*/ 373 h 1432"/>
                <a:gd name="T6" fmla="*/ 699 w 701"/>
                <a:gd name="T7" fmla="*/ 383 h 1432"/>
                <a:gd name="T8" fmla="*/ 701 w 701"/>
                <a:gd name="T9" fmla="*/ 396 h 1432"/>
                <a:gd name="T10" fmla="*/ 701 w 701"/>
                <a:gd name="T11" fmla="*/ 476 h 1432"/>
                <a:gd name="T12" fmla="*/ 698 w 701"/>
                <a:gd name="T13" fmla="*/ 486 h 1432"/>
                <a:gd name="T14" fmla="*/ 691 w 701"/>
                <a:gd name="T15" fmla="*/ 493 h 1432"/>
                <a:gd name="T16" fmla="*/ 680 w 701"/>
                <a:gd name="T17" fmla="*/ 499 h 1432"/>
                <a:gd name="T18" fmla="*/ 433 w 701"/>
                <a:gd name="T19" fmla="*/ 515 h 1432"/>
                <a:gd name="T20" fmla="*/ 432 w 701"/>
                <a:gd name="T21" fmla="*/ 1408 h 1432"/>
                <a:gd name="T22" fmla="*/ 429 w 701"/>
                <a:gd name="T23" fmla="*/ 1419 h 1432"/>
                <a:gd name="T24" fmla="*/ 420 w 701"/>
                <a:gd name="T25" fmla="*/ 1428 h 1432"/>
                <a:gd name="T26" fmla="*/ 409 w 701"/>
                <a:gd name="T27" fmla="*/ 1431 h 1432"/>
                <a:gd name="T28" fmla="*/ 179 w 701"/>
                <a:gd name="T29" fmla="*/ 1432 h 1432"/>
                <a:gd name="T30" fmla="*/ 166 w 701"/>
                <a:gd name="T31" fmla="*/ 1430 h 1432"/>
                <a:gd name="T32" fmla="*/ 156 w 701"/>
                <a:gd name="T33" fmla="*/ 1425 h 1432"/>
                <a:gd name="T34" fmla="*/ 151 w 701"/>
                <a:gd name="T35" fmla="*/ 1414 h 1432"/>
                <a:gd name="T36" fmla="*/ 149 w 701"/>
                <a:gd name="T37" fmla="*/ 1401 h 1432"/>
                <a:gd name="T38" fmla="*/ 27 w 701"/>
                <a:gd name="T39" fmla="*/ 500 h 1432"/>
                <a:gd name="T40" fmla="*/ 15 w 701"/>
                <a:gd name="T41" fmla="*/ 496 h 1432"/>
                <a:gd name="T42" fmla="*/ 6 w 701"/>
                <a:gd name="T43" fmla="*/ 490 h 1432"/>
                <a:gd name="T44" fmla="*/ 1 w 701"/>
                <a:gd name="T45" fmla="*/ 482 h 1432"/>
                <a:gd name="T46" fmla="*/ 0 w 701"/>
                <a:gd name="T47" fmla="*/ 470 h 1432"/>
                <a:gd name="T48" fmla="*/ 0 w 701"/>
                <a:gd name="T49" fmla="*/ 389 h 1432"/>
                <a:gd name="T50" fmla="*/ 4 w 701"/>
                <a:gd name="T51" fmla="*/ 377 h 1432"/>
                <a:gd name="T52" fmla="*/ 12 w 701"/>
                <a:gd name="T53" fmla="*/ 370 h 1432"/>
                <a:gd name="T54" fmla="*/ 23 w 701"/>
                <a:gd name="T55" fmla="*/ 366 h 1432"/>
                <a:gd name="T56" fmla="*/ 158 w 701"/>
                <a:gd name="T57" fmla="*/ 366 h 1432"/>
                <a:gd name="T58" fmla="*/ 198 w 701"/>
                <a:gd name="T59" fmla="*/ 23 h 1432"/>
                <a:gd name="T60" fmla="*/ 203 w 701"/>
                <a:gd name="T61" fmla="*/ 12 h 1432"/>
                <a:gd name="T62" fmla="*/ 213 w 701"/>
                <a:gd name="T63" fmla="*/ 4 h 1432"/>
                <a:gd name="T64" fmla="*/ 226 w 701"/>
                <a:gd name="T65" fmla="*/ 0 h 1432"/>
                <a:gd name="T66" fmla="*/ 402 w 701"/>
                <a:gd name="T67" fmla="*/ 0 h 1432"/>
                <a:gd name="T68" fmla="*/ 415 w 701"/>
                <a:gd name="T69" fmla="*/ 2 h 1432"/>
                <a:gd name="T70" fmla="*/ 425 w 701"/>
                <a:gd name="T71" fmla="*/ 8 h 1432"/>
                <a:gd name="T72" fmla="*/ 431 w 701"/>
                <a:gd name="T73" fmla="*/ 17 h 1432"/>
                <a:gd name="T74" fmla="*/ 433 w 701"/>
                <a:gd name="T75" fmla="*/ 31 h 1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1" h="1432">
                  <a:moveTo>
                    <a:pt x="433" y="366"/>
                  </a:moveTo>
                  <a:lnTo>
                    <a:pt x="673" y="366"/>
                  </a:lnTo>
                  <a:lnTo>
                    <a:pt x="679" y="366"/>
                  </a:lnTo>
                  <a:lnTo>
                    <a:pt x="686" y="367"/>
                  </a:lnTo>
                  <a:lnTo>
                    <a:pt x="690" y="370"/>
                  </a:lnTo>
                  <a:lnTo>
                    <a:pt x="694" y="373"/>
                  </a:lnTo>
                  <a:lnTo>
                    <a:pt x="697" y="377"/>
                  </a:lnTo>
                  <a:lnTo>
                    <a:pt x="699" y="383"/>
                  </a:lnTo>
                  <a:lnTo>
                    <a:pt x="701" y="389"/>
                  </a:lnTo>
                  <a:lnTo>
                    <a:pt x="701" y="396"/>
                  </a:lnTo>
                  <a:lnTo>
                    <a:pt x="701" y="470"/>
                  </a:lnTo>
                  <a:lnTo>
                    <a:pt x="701" y="476"/>
                  </a:lnTo>
                  <a:lnTo>
                    <a:pt x="700" y="482"/>
                  </a:lnTo>
                  <a:lnTo>
                    <a:pt x="698" y="486"/>
                  </a:lnTo>
                  <a:lnTo>
                    <a:pt x="695" y="490"/>
                  </a:lnTo>
                  <a:lnTo>
                    <a:pt x="691" y="493"/>
                  </a:lnTo>
                  <a:lnTo>
                    <a:pt x="687" y="496"/>
                  </a:lnTo>
                  <a:lnTo>
                    <a:pt x="680" y="499"/>
                  </a:lnTo>
                  <a:lnTo>
                    <a:pt x="674" y="500"/>
                  </a:lnTo>
                  <a:lnTo>
                    <a:pt x="433" y="515"/>
                  </a:lnTo>
                  <a:lnTo>
                    <a:pt x="433" y="1401"/>
                  </a:lnTo>
                  <a:lnTo>
                    <a:pt x="432" y="1408"/>
                  </a:lnTo>
                  <a:lnTo>
                    <a:pt x="431" y="1414"/>
                  </a:lnTo>
                  <a:lnTo>
                    <a:pt x="429" y="1419"/>
                  </a:lnTo>
                  <a:lnTo>
                    <a:pt x="425" y="1425"/>
                  </a:lnTo>
                  <a:lnTo>
                    <a:pt x="420" y="1428"/>
                  </a:lnTo>
                  <a:lnTo>
                    <a:pt x="415" y="1430"/>
                  </a:lnTo>
                  <a:lnTo>
                    <a:pt x="409" y="1431"/>
                  </a:lnTo>
                  <a:lnTo>
                    <a:pt x="402" y="1432"/>
                  </a:lnTo>
                  <a:lnTo>
                    <a:pt x="179" y="1432"/>
                  </a:lnTo>
                  <a:lnTo>
                    <a:pt x="172" y="1431"/>
                  </a:lnTo>
                  <a:lnTo>
                    <a:pt x="166" y="1430"/>
                  </a:lnTo>
                  <a:lnTo>
                    <a:pt x="160" y="1428"/>
                  </a:lnTo>
                  <a:lnTo>
                    <a:pt x="156" y="1425"/>
                  </a:lnTo>
                  <a:lnTo>
                    <a:pt x="153" y="1419"/>
                  </a:lnTo>
                  <a:lnTo>
                    <a:pt x="151" y="1414"/>
                  </a:lnTo>
                  <a:lnTo>
                    <a:pt x="149" y="1408"/>
                  </a:lnTo>
                  <a:lnTo>
                    <a:pt x="149" y="1401"/>
                  </a:lnTo>
                  <a:lnTo>
                    <a:pt x="149" y="515"/>
                  </a:lnTo>
                  <a:lnTo>
                    <a:pt x="27" y="500"/>
                  </a:lnTo>
                  <a:lnTo>
                    <a:pt x="20" y="499"/>
                  </a:lnTo>
                  <a:lnTo>
                    <a:pt x="15" y="496"/>
                  </a:lnTo>
                  <a:lnTo>
                    <a:pt x="10" y="493"/>
                  </a:lnTo>
                  <a:lnTo>
                    <a:pt x="6" y="490"/>
                  </a:lnTo>
                  <a:lnTo>
                    <a:pt x="3" y="486"/>
                  </a:lnTo>
                  <a:lnTo>
                    <a:pt x="1" y="482"/>
                  </a:lnTo>
                  <a:lnTo>
                    <a:pt x="0" y="476"/>
                  </a:lnTo>
                  <a:lnTo>
                    <a:pt x="0" y="470"/>
                  </a:lnTo>
                  <a:lnTo>
                    <a:pt x="0" y="396"/>
                  </a:lnTo>
                  <a:lnTo>
                    <a:pt x="0" y="389"/>
                  </a:lnTo>
                  <a:lnTo>
                    <a:pt x="2" y="383"/>
                  </a:lnTo>
                  <a:lnTo>
                    <a:pt x="4" y="377"/>
                  </a:lnTo>
                  <a:lnTo>
                    <a:pt x="7" y="373"/>
                  </a:lnTo>
                  <a:lnTo>
                    <a:pt x="12" y="370"/>
                  </a:lnTo>
                  <a:lnTo>
                    <a:pt x="17" y="367"/>
                  </a:lnTo>
                  <a:lnTo>
                    <a:pt x="23" y="366"/>
                  </a:lnTo>
                  <a:lnTo>
                    <a:pt x="30" y="366"/>
                  </a:lnTo>
                  <a:lnTo>
                    <a:pt x="158" y="366"/>
                  </a:lnTo>
                  <a:lnTo>
                    <a:pt x="197" y="31"/>
                  </a:lnTo>
                  <a:lnTo>
                    <a:pt x="198" y="23"/>
                  </a:lnTo>
                  <a:lnTo>
                    <a:pt x="200" y="17"/>
                  </a:lnTo>
                  <a:lnTo>
                    <a:pt x="203" y="12"/>
                  </a:lnTo>
                  <a:lnTo>
                    <a:pt x="208" y="8"/>
                  </a:lnTo>
                  <a:lnTo>
                    <a:pt x="213" y="4"/>
                  </a:lnTo>
                  <a:lnTo>
                    <a:pt x="219" y="2"/>
                  </a:lnTo>
                  <a:lnTo>
                    <a:pt x="226" y="0"/>
                  </a:lnTo>
                  <a:lnTo>
                    <a:pt x="236" y="0"/>
                  </a:lnTo>
                  <a:lnTo>
                    <a:pt x="402" y="0"/>
                  </a:lnTo>
                  <a:lnTo>
                    <a:pt x="409" y="0"/>
                  </a:lnTo>
                  <a:lnTo>
                    <a:pt x="415" y="2"/>
                  </a:lnTo>
                  <a:lnTo>
                    <a:pt x="420" y="4"/>
                  </a:lnTo>
                  <a:lnTo>
                    <a:pt x="425" y="8"/>
                  </a:lnTo>
                  <a:lnTo>
                    <a:pt x="429" y="12"/>
                  </a:lnTo>
                  <a:lnTo>
                    <a:pt x="431" y="17"/>
                  </a:lnTo>
                  <a:lnTo>
                    <a:pt x="432" y="23"/>
                  </a:lnTo>
                  <a:lnTo>
                    <a:pt x="433" y="31"/>
                  </a:lnTo>
                  <a:lnTo>
                    <a:pt x="433" y="366"/>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 name="Freeform 21">
              <a:extLst>
                <a:ext uri="{FF2B5EF4-FFF2-40B4-BE49-F238E27FC236}">
                  <a16:creationId xmlns:a16="http://schemas.microsoft.com/office/drawing/2014/main" id="{D2B8E7B2-EAFE-D8EA-92D2-207C8A9660A2}"/>
                </a:ext>
              </a:extLst>
            </p:cNvPr>
            <p:cNvSpPr>
              <a:spLocks noEditPoints="1"/>
            </p:cNvSpPr>
            <p:nvPr/>
          </p:nvSpPr>
          <p:spPr bwMode="auto">
            <a:xfrm>
              <a:off x="2748" y="2681"/>
              <a:ext cx="235" cy="213"/>
            </a:xfrm>
            <a:custGeom>
              <a:avLst/>
              <a:gdLst>
                <a:gd name="T0" fmla="*/ 1172 w 1173"/>
                <a:gd name="T1" fmla="*/ 565 h 1066"/>
                <a:gd name="T2" fmla="*/ 1167 w 1173"/>
                <a:gd name="T3" fmla="*/ 580 h 1066"/>
                <a:gd name="T4" fmla="*/ 1162 w 1173"/>
                <a:gd name="T5" fmla="*/ 590 h 1066"/>
                <a:gd name="T6" fmla="*/ 1155 w 1173"/>
                <a:gd name="T7" fmla="*/ 597 h 1066"/>
                <a:gd name="T8" fmla="*/ 1147 w 1173"/>
                <a:gd name="T9" fmla="*/ 603 h 1066"/>
                <a:gd name="T10" fmla="*/ 1130 w 1173"/>
                <a:gd name="T11" fmla="*/ 607 h 1066"/>
                <a:gd name="T12" fmla="*/ 284 w 1173"/>
                <a:gd name="T13" fmla="*/ 608 h 1066"/>
                <a:gd name="T14" fmla="*/ 284 w 1173"/>
                <a:gd name="T15" fmla="*/ 769 h 1066"/>
                <a:gd name="T16" fmla="*/ 289 w 1173"/>
                <a:gd name="T17" fmla="*/ 785 h 1066"/>
                <a:gd name="T18" fmla="*/ 394 w 1173"/>
                <a:gd name="T19" fmla="*/ 891 h 1066"/>
                <a:gd name="T20" fmla="*/ 404 w 1173"/>
                <a:gd name="T21" fmla="*/ 898 h 1066"/>
                <a:gd name="T22" fmla="*/ 421 w 1173"/>
                <a:gd name="T23" fmla="*/ 899 h 1066"/>
                <a:gd name="T24" fmla="*/ 1150 w 1173"/>
                <a:gd name="T25" fmla="*/ 900 h 1066"/>
                <a:gd name="T26" fmla="*/ 1161 w 1173"/>
                <a:gd name="T27" fmla="*/ 903 h 1066"/>
                <a:gd name="T28" fmla="*/ 1169 w 1173"/>
                <a:gd name="T29" fmla="*/ 911 h 1066"/>
                <a:gd name="T30" fmla="*/ 1173 w 1173"/>
                <a:gd name="T31" fmla="*/ 923 h 1066"/>
                <a:gd name="T32" fmla="*/ 1173 w 1173"/>
                <a:gd name="T33" fmla="*/ 1035 h 1066"/>
                <a:gd name="T34" fmla="*/ 1171 w 1173"/>
                <a:gd name="T35" fmla="*/ 1048 h 1066"/>
                <a:gd name="T36" fmla="*/ 1165 w 1173"/>
                <a:gd name="T37" fmla="*/ 1059 h 1066"/>
                <a:gd name="T38" fmla="*/ 1156 w 1173"/>
                <a:gd name="T39" fmla="*/ 1064 h 1066"/>
                <a:gd name="T40" fmla="*/ 1142 w 1173"/>
                <a:gd name="T41" fmla="*/ 1066 h 1066"/>
                <a:gd name="T42" fmla="*/ 243 w 1173"/>
                <a:gd name="T43" fmla="*/ 1066 h 1066"/>
                <a:gd name="T44" fmla="*/ 231 w 1173"/>
                <a:gd name="T45" fmla="*/ 1064 h 1066"/>
                <a:gd name="T46" fmla="*/ 221 w 1173"/>
                <a:gd name="T47" fmla="*/ 1060 h 1066"/>
                <a:gd name="T48" fmla="*/ 212 w 1173"/>
                <a:gd name="T49" fmla="*/ 1055 h 1066"/>
                <a:gd name="T50" fmla="*/ 15 w 1173"/>
                <a:gd name="T51" fmla="*/ 852 h 1066"/>
                <a:gd name="T52" fmla="*/ 3 w 1173"/>
                <a:gd name="T53" fmla="*/ 835 h 1066"/>
                <a:gd name="T54" fmla="*/ 0 w 1173"/>
                <a:gd name="T55" fmla="*/ 815 h 1066"/>
                <a:gd name="T56" fmla="*/ 0 w 1173"/>
                <a:gd name="T57" fmla="*/ 196 h 1066"/>
                <a:gd name="T58" fmla="*/ 2 w 1173"/>
                <a:gd name="T59" fmla="*/ 184 h 1066"/>
                <a:gd name="T60" fmla="*/ 6 w 1173"/>
                <a:gd name="T61" fmla="*/ 175 h 1066"/>
                <a:gd name="T62" fmla="*/ 13 w 1173"/>
                <a:gd name="T63" fmla="*/ 165 h 1066"/>
                <a:gd name="T64" fmla="*/ 158 w 1173"/>
                <a:gd name="T65" fmla="*/ 21 h 1066"/>
                <a:gd name="T66" fmla="*/ 168 w 1173"/>
                <a:gd name="T67" fmla="*/ 11 h 1066"/>
                <a:gd name="T68" fmla="*/ 180 w 1173"/>
                <a:gd name="T69" fmla="*/ 5 h 1066"/>
                <a:gd name="T70" fmla="*/ 191 w 1173"/>
                <a:gd name="T71" fmla="*/ 1 h 1066"/>
                <a:gd name="T72" fmla="*/ 202 w 1173"/>
                <a:gd name="T73" fmla="*/ 0 h 1066"/>
                <a:gd name="T74" fmla="*/ 1130 w 1173"/>
                <a:gd name="T75" fmla="*/ 0 h 1066"/>
                <a:gd name="T76" fmla="*/ 1147 w 1173"/>
                <a:gd name="T77" fmla="*/ 5 h 1066"/>
                <a:gd name="T78" fmla="*/ 1155 w 1173"/>
                <a:gd name="T79" fmla="*/ 10 h 1066"/>
                <a:gd name="T80" fmla="*/ 1162 w 1173"/>
                <a:gd name="T81" fmla="*/ 17 h 1066"/>
                <a:gd name="T82" fmla="*/ 1167 w 1173"/>
                <a:gd name="T83" fmla="*/ 26 h 1066"/>
                <a:gd name="T84" fmla="*/ 1172 w 1173"/>
                <a:gd name="T85" fmla="*/ 42 h 1066"/>
                <a:gd name="T86" fmla="*/ 1173 w 1173"/>
                <a:gd name="T87" fmla="*/ 551 h 1066"/>
                <a:gd name="T88" fmla="*/ 385 w 1173"/>
                <a:gd name="T89" fmla="*/ 173 h 1066"/>
                <a:gd name="T90" fmla="*/ 371 w 1173"/>
                <a:gd name="T91" fmla="*/ 179 h 1066"/>
                <a:gd name="T92" fmla="*/ 297 w 1173"/>
                <a:gd name="T93" fmla="*/ 250 h 1066"/>
                <a:gd name="T94" fmla="*/ 287 w 1173"/>
                <a:gd name="T95" fmla="*/ 265 h 1066"/>
                <a:gd name="T96" fmla="*/ 284 w 1173"/>
                <a:gd name="T97" fmla="*/ 283 h 1066"/>
                <a:gd name="T98" fmla="*/ 877 w 1173"/>
                <a:gd name="T99" fmla="*/ 479 h 1066"/>
                <a:gd name="T100" fmla="*/ 892 w 1173"/>
                <a:gd name="T101" fmla="*/ 477 h 1066"/>
                <a:gd name="T102" fmla="*/ 902 w 1173"/>
                <a:gd name="T103" fmla="*/ 472 h 1066"/>
                <a:gd name="T104" fmla="*/ 909 w 1173"/>
                <a:gd name="T105" fmla="*/ 462 h 1066"/>
                <a:gd name="T106" fmla="*/ 910 w 1173"/>
                <a:gd name="T107" fmla="*/ 450 h 1066"/>
                <a:gd name="T108" fmla="*/ 910 w 1173"/>
                <a:gd name="T109" fmla="*/ 196 h 1066"/>
                <a:gd name="T110" fmla="*/ 905 w 1173"/>
                <a:gd name="T111" fmla="*/ 184 h 1066"/>
                <a:gd name="T112" fmla="*/ 897 w 1173"/>
                <a:gd name="T113" fmla="*/ 177 h 1066"/>
                <a:gd name="T114" fmla="*/ 884 w 1173"/>
                <a:gd name="T115" fmla="*/ 173 h 1066"/>
                <a:gd name="T116" fmla="*/ 394 w 1173"/>
                <a:gd name="T117" fmla="*/ 173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73" h="1066">
                  <a:moveTo>
                    <a:pt x="1173" y="551"/>
                  </a:moveTo>
                  <a:lnTo>
                    <a:pt x="1172" y="565"/>
                  </a:lnTo>
                  <a:lnTo>
                    <a:pt x="1170" y="576"/>
                  </a:lnTo>
                  <a:lnTo>
                    <a:pt x="1167" y="580"/>
                  </a:lnTo>
                  <a:lnTo>
                    <a:pt x="1165" y="586"/>
                  </a:lnTo>
                  <a:lnTo>
                    <a:pt x="1162" y="590"/>
                  </a:lnTo>
                  <a:lnTo>
                    <a:pt x="1159" y="593"/>
                  </a:lnTo>
                  <a:lnTo>
                    <a:pt x="1155" y="597"/>
                  </a:lnTo>
                  <a:lnTo>
                    <a:pt x="1151" y="599"/>
                  </a:lnTo>
                  <a:lnTo>
                    <a:pt x="1147" y="603"/>
                  </a:lnTo>
                  <a:lnTo>
                    <a:pt x="1141" y="604"/>
                  </a:lnTo>
                  <a:lnTo>
                    <a:pt x="1130" y="607"/>
                  </a:lnTo>
                  <a:lnTo>
                    <a:pt x="1117" y="608"/>
                  </a:lnTo>
                  <a:lnTo>
                    <a:pt x="284" y="608"/>
                  </a:lnTo>
                  <a:lnTo>
                    <a:pt x="284" y="760"/>
                  </a:lnTo>
                  <a:lnTo>
                    <a:pt x="284" y="769"/>
                  </a:lnTo>
                  <a:lnTo>
                    <a:pt x="286" y="777"/>
                  </a:lnTo>
                  <a:lnTo>
                    <a:pt x="289" y="785"/>
                  </a:lnTo>
                  <a:lnTo>
                    <a:pt x="293" y="790"/>
                  </a:lnTo>
                  <a:lnTo>
                    <a:pt x="394" y="891"/>
                  </a:lnTo>
                  <a:lnTo>
                    <a:pt x="398" y="894"/>
                  </a:lnTo>
                  <a:lnTo>
                    <a:pt x="404" y="898"/>
                  </a:lnTo>
                  <a:lnTo>
                    <a:pt x="412" y="899"/>
                  </a:lnTo>
                  <a:lnTo>
                    <a:pt x="421" y="899"/>
                  </a:lnTo>
                  <a:lnTo>
                    <a:pt x="1142" y="899"/>
                  </a:lnTo>
                  <a:lnTo>
                    <a:pt x="1150" y="900"/>
                  </a:lnTo>
                  <a:lnTo>
                    <a:pt x="1156" y="901"/>
                  </a:lnTo>
                  <a:lnTo>
                    <a:pt x="1161" y="903"/>
                  </a:lnTo>
                  <a:lnTo>
                    <a:pt x="1165" y="907"/>
                  </a:lnTo>
                  <a:lnTo>
                    <a:pt x="1169" y="911"/>
                  </a:lnTo>
                  <a:lnTo>
                    <a:pt x="1171" y="917"/>
                  </a:lnTo>
                  <a:lnTo>
                    <a:pt x="1173" y="923"/>
                  </a:lnTo>
                  <a:lnTo>
                    <a:pt x="1173" y="930"/>
                  </a:lnTo>
                  <a:lnTo>
                    <a:pt x="1173" y="1035"/>
                  </a:lnTo>
                  <a:lnTo>
                    <a:pt x="1173" y="1042"/>
                  </a:lnTo>
                  <a:lnTo>
                    <a:pt x="1171" y="1048"/>
                  </a:lnTo>
                  <a:lnTo>
                    <a:pt x="1169" y="1053"/>
                  </a:lnTo>
                  <a:lnTo>
                    <a:pt x="1165" y="1059"/>
                  </a:lnTo>
                  <a:lnTo>
                    <a:pt x="1161" y="1062"/>
                  </a:lnTo>
                  <a:lnTo>
                    <a:pt x="1156" y="1064"/>
                  </a:lnTo>
                  <a:lnTo>
                    <a:pt x="1150" y="1065"/>
                  </a:lnTo>
                  <a:lnTo>
                    <a:pt x="1142" y="1066"/>
                  </a:lnTo>
                  <a:lnTo>
                    <a:pt x="249" y="1066"/>
                  </a:lnTo>
                  <a:lnTo>
                    <a:pt x="243" y="1066"/>
                  </a:lnTo>
                  <a:lnTo>
                    <a:pt x="236" y="1065"/>
                  </a:lnTo>
                  <a:lnTo>
                    <a:pt x="231" y="1064"/>
                  </a:lnTo>
                  <a:lnTo>
                    <a:pt x="226" y="1062"/>
                  </a:lnTo>
                  <a:lnTo>
                    <a:pt x="221" y="1060"/>
                  </a:lnTo>
                  <a:lnTo>
                    <a:pt x="217" y="1058"/>
                  </a:lnTo>
                  <a:lnTo>
                    <a:pt x="212" y="1055"/>
                  </a:lnTo>
                  <a:lnTo>
                    <a:pt x="208" y="1050"/>
                  </a:lnTo>
                  <a:lnTo>
                    <a:pt x="15" y="852"/>
                  </a:lnTo>
                  <a:lnTo>
                    <a:pt x="8" y="844"/>
                  </a:lnTo>
                  <a:lnTo>
                    <a:pt x="3" y="835"/>
                  </a:lnTo>
                  <a:lnTo>
                    <a:pt x="1" y="826"/>
                  </a:lnTo>
                  <a:lnTo>
                    <a:pt x="0" y="815"/>
                  </a:lnTo>
                  <a:lnTo>
                    <a:pt x="0" y="201"/>
                  </a:lnTo>
                  <a:lnTo>
                    <a:pt x="0" y="196"/>
                  </a:lnTo>
                  <a:lnTo>
                    <a:pt x="1" y="191"/>
                  </a:lnTo>
                  <a:lnTo>
                    <a:pt x="2" y="184"/>
                  </a:lnTo>
                  <a:lnTo>
                    <a:pt x="4" y="180"/>
                  </a:lnTo>
                  <a:lnTo>
                    <a:pt x="6" y="175"/>
                  </a:lnTo>
                  <a:lnTo>
                    <a:pt x="9" y="169"/>
                  </a:lnTo>
                  <a:lnTo>
                    <a:pt x="13" y="165"/>
                  </a:lnTo>
                  <a:lnTo>
                    <a:pt x="16" y="161"/>
                  </a:lnTo>
                  <a:lnTo>
                    <a:pt x="158" y="21"/>
                  </a:lnTo>
                  <a:lnTo>
                    <a:pt x="163" y="16"/>
                  </a:lnTo>
                  <a:lnTo>
                    <a:pt x="168" y="11"/>
                  </a:lnTo>
                  <a:lnTo>
                    <a:pt x="175" y="7"/>
                  </a:lnTo>
                  <a:lnTo>
                    <a:pt x="180" y="5"/>
                  </a:lnTo>
                  <a:lnTo>
                    <a:pt x="185" y="2"/>
                  </a:lnTo>
                  <a:lnTo>
                    <a:pt x="191" y="1"/>
                  </a:lnTo>
                  <a:lnTo>
                    <a:pt x="197" y="0"/>
                  </a:lnTo>
                  <a:lnTo>
                    <a:pt x="202" y="0"/>
                  </a:lnTo>
                  <a:lnTo>
                    <a:pt x="1117" y="0"/>
                  </a:lnTo>
                  <a:lnTo>
                    <a:pt x="1130" y="0"/>
                  </a:lnTo>
                  <a:lnTo>
                    <a:pt x="1141" y="3"/>
                  </a:lnTo>
                  <a:lnTo>
                    <a:pt x="1147" y="5"/>
                  </a:lnTo>
                  <a:lnTo>
                    <a:pt x="1151" y="7"/>
                  </a:lnTo>
                  <a:lnTo>
                    <a:pt x="1155" y="10"/>
                  </a:lnTo>
                  <a:lnTo>
                    <a:pt x="1159" y="14"/>
                  </a:lnTo>
                  <a:lnTo>
                    <a:pt x="1162" y="17"/>
                  </a:lnTo>
                  <a:lnTo>
                    <a:pt x="1165" y="21"/>
                  </a:lnTo>
                  <a:lnTo>
                    <a:pt x="1167" y="26"/>
                  </a:lnTo>
                  <a:lnTo>
                    <a:pt x="1170" y="31"/>
                  </a:lnTo>
                  <a:lnTo>
                    <a:pt x="1172" y="42"/>
                  </a:lnTo>
                  <a:lnTo>
                    <a:pt x="1173" y="56"/>
                  </a:lnTo>
                  <a:lnTo>
                    <a:pt x="1173" y="551"/>
                  </a:lnTo>
                  <a:close/>
                  <a:moveTo>
                    <a:pt x="394" y="173"/>
                  </a:moveTo>
                  <a:lnTo>
                    <a:pt x="385" y="173"/>
                  </a:lnTo>
                  <a:lnTo>
                    <a:pt x="378" y="175"/>
                  </a:lnTo>
                  <a:lnTo>
                    <a:pt x="371" y="179"/>
                  </a:lnTo>
                  <a:lnTo>
                    <a:pt x="364" y="184"/>
                  </a:lnTo>
                  <a:lnTo>
                    <a:pt x="297" y="250"/>
                  </a:lnTo>
                  <a:lnTo>
                    <a:pt x="291" y="257"/>
                  </a:lnTo>
                  <a:lnTo>
                    <a:pt x="287" y="265"/>
                  </a:lnTo>
                  <a:lnTo>
                    <a:pt x="285" y="274"/>
                  </a:lnTo>
                  <a:lnTo>
                    <a:pt x="284" y="283"/>
                  </a:lnTo>
                  <a:lnTo>
                    <a:pt x="284" y="479"/>
                  </a:lnTo>
                  <a:lnTo>
                    <a:pt x="877" y="479"/>
                  </a:lnTo>
                  <a:lnTo>
                    <a:pt x="884" y="479"/>
                  </a:lnTo>
                  <a:lnTo>
                    <a:pt x="892" y="477"/>
                  </a:lnTo>
                  <a:lnTo>
                    <a:pt x="897" y="475"/>
                  </a:lnTo>
                  <a:lnTo>
                    <a:pt x="902" y="472"/>
                  </a:lnTo>
                  <a:lnTo>
                    <a:pt x="905" y="468"/>
                  </a:lnTo>
                  <a:lnTo>
                    <a:pt x="909" y="462"/>
                  </a:lnTo>
                  <a:lnTo>
                    <a:pt x="910" y="457"/>
                  </a:lnTo>
                  <a:lnTo>
                    <a:pt x="910" y="450"/>
                  </a:lnTo>
                  <a:lnTo>
                    <a:pt x="910" y="203"/>
                  </a:lnTo>
                  <a:lnTo>
                    <a:pt x="910" y="196"/>
                  </a:lnTo>
                  <a:lnTo>
                    <a:pt x="909" y="189"/>
                  </a:lnTo>
                  <a:lnTo>
                    <a:pt x="905" y="184"/>
                  </a:lnTo>
                  <a:lnTo>
                    <a:pt x="902" y="180"/>
                  </a:lnTo>
                  <a:lnTo>
                    <a:pt x="897" y="177"/>
                  </a:lnTo>
                  <a:lnTo>
                    <a:pt x="892" y="175"/>
                  </a:lnTo>
                  <a:lnTo>
                    <a:pt x="884" y="173"/>
                  </a:lnTo>
                  <a:lnTo>
                    <a:pt x="877" y="173"/>
                  </a:lnTo>
                  <a:lnTo>
                    <a:pt x="394" y="173"/>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 name="Freeform 22">
              <a:extLst>
                <a:ext uri="{FF2B5EF4-FFF2-40B4-BE49-F238E27FC236}">
                  <a16:creationId xmlns:a16="http://schemas.microsoft.com/office/drawing/2014/main" id="{E3E3E5E2-5D4E-EE71-1831-10DC7C94B4A6}"/>
                </a:ext>
              </a:extLst>
            </p:cNvPr>
            <p:cNvSpPr>
              <a:spLocks/>
            </p:cNvSpPr>
            <p:nvPr/>
          </p:nvSpPr>
          <p:spPr bwMode="auto">
            <a:xfrm>
              <a:off x="3011" y="2681"/>
              <a:ext cx="162" cy="213"/>
            </a:xfrm>
            <a:custGeom>
              <a:avLst/>
              <a:gdLst>
                <a:gd name="T0" fmla="*/ 812 w 813"/>
                <a:gd name="T1" fmla="*/ 175 h 1066"/>
                <a:gd name="T2" fmla="*/ 809 w 813"/>
                <a:gd name="T3" fmla="*/ 186 h 1066"/>
                <a:gd name="T4" fmla="*/ 800 w 813"/>
                <a:gd name="T5" fmla="*/ 194 h 1066"/>
                <a:gd name="T6" fmla="*/ 789 w 813"/>
                <a:gd name="T7" fmla="*/ 197 h 1066"/>
                <a:gd name="T8" fmla="*/ 501 w 813"/>
                <a:gd name="T9" fmla="*/ 198 h 1066"/>
                <a:gd name="T10" fmla="*/ 466 w 813"/>
                <a:gd name="T11" fmla="*/ 201 h 1066"/>
                <a:gd name="T12" fmla="*/ 428 w 813"/>
                <a:gd name="T13" fmla="*/ 212 h 1066"/>
                <a:gd name="T14" fmla="*/ 306 w 813"/>
                <a:gd name="T15" fmla="*/ 250 h 1066"/>
                <a:gd name="T16" fmla="*/ 296 w 813"/>
                <a:gd name="T17" fmla="*/ 258 h 1066"/>
                <a:gd name="T18" fmla="*/ 289 w 813"/>
                <a:gd name="T19" fmla="*/ 271 h 1066"/>
                <a:gd name="T20" fmla="*/ 285 w 813"/>
                <a:gd name="T21" fmla="*/ 286 h 1066"/>
                <a:gd name="T22" fmla="*/ 284 w 813"/>
                <a:gd name="T23" fmla="*/ 1035 h 1066"/>
                <a:gd name="T24" fmla="*/ 282 w 813"/>
                <a:gd name="T25" fmla="*/ 1048 h 1066"/>
                <a:gd name="T26" fmla="*/ 277 w 813"/>
                <a:gd name="T27" fmla="*/ 1059 h 1066"/>
                <a:gd name="T28" fmla="*/ 269 w 813"/>
                <a:gd name="T29" fmla="*/ 1064 h 1066"/>
                <a:gd name="T30" fmla="*/ 256 w 813"/>
                <a:gd name="T31" fmla="*/ 1066 h 1066"/>
                <a:gd name="T32" fmla="*/ 22 w 813"/>
                <a:gd name="T33" fmla="*/ 1065 h 1066"/>
                <a:gd name="T34" fmla="*/ 12 w 813"/>
                <a:gd name="T35" fmla="*/ 1062 h 1066"/>
                <a:gd name="T36" fmla="*/ 4 w 813"/>
                <a:gd name="T37" fmla="*/ 1053 h 1066"/>
                <a:gd name="T38" fmla="*/ 0 w 813"/>
                <a:gd name="T39" fmla="*/ 1042 h 1066"/>
                <a:gd name="T40" fmla="*/ 0 w 813"/>
                <a:gd name="T41" fmla="*/ 157 h 1066"/>
                <a:gd name="T42" fmla="*/ 2 w 813"/>
                <a:gd name="T43" fmla="*/ 137 h 1066"/>
                <a:gd name="T44" fmla="*/ 11 w 813"/>
                <a:gd name="T45" fmla="*/ 120 h 1066"/>
                <a:gd name="T46" fmla="*/ 23 w 813"/>
                <a:gd name="T47" fmla="*/ 108 h 1066"/>
                <a:gd name="T48" fmla="*/ 40 w 813"/>
                <a:gd name="T49" fmla="*/ 100 h 1066"/>
                <a:gd name="T50" fmla="*/ 369 w 813"/>
                <a:gd name="T51" fmla="*/ 6 h 1066"/>
                <a:gd name="T52" fmla="*/ 412 w 813"/>
                <a:gd name="T53" fmla="*/ 0 h 1066"/>
                <a:gd name="T54" fmla="*/ 781 w 813"/>
                <a:gd name="T55" fmla="*/ 0 h 1066"/>
                <a:gd name="T56" fmla="*/ 795 w 813"/>
                <a:gd name="T57" fmla="*/ 1 h 1066"/>
                <a:gd name="T58" fmla="*/ 804 w 813"/>
                <a:gd name="T59" fmla="*/ 7 h 1066"/>
                <a:gd name="T60" fmla="*/ 811 w 813"/>
                <a:gd name="T61" fmla="*/ 17 h 1066"/>
                <a:gd name="T62" fmla="*/ 813 w 813"/>
                <a:gd name="T63" fmla="*/ 30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3" h="1066">
                  <a:moveTo>
                    <a:pt x="813" y="168"/>
                  </a:moveTo>
                  <a:lnTo>
                    <a:pt x="812" y="175"/>
                  </a:lnTo>
                  <a:lnTo>
                    <a:pt x="811" y="181"/>
                  </a:lnTo>
                  <a:lnTo>
                    <a:pt x="809" y="186"/>
                  </a:lnTo>
                  <a:lnTo>
                    <a:pt x="804" y="191"/>
                  </a:lnTo>
                  <a:lnTo>
                    <a:pt x="800" y="194"/>
                  </a:lnTo>
                  <a:lnTo>
                    <a:pt x="795" y="196"/>
                  </a:lnTo>
                  <a:lnTo>
                    <a:pt x="789" y="197"/>
                  </a:lnTo>
                  <a:lnTo>
                    <a:pt x="781" y="198"/>
                  </a:lnTo>
                  <a:lnTo>
                    <a:pt x="501" y="198"/>
                  </a:lnTo>
                  <a:lnTo>
                    <a:pt x="484" y="198"/>
                  </a:lnTo>
                  <a:lnTo>
                    <a:pt x="466" y="201"/>
                  </a:lnTo>
                  <a:lnTo>
                    <a:pt x="447" y="205"/>
                  </a:lnTo>
                  <a:lnTo>
                    <a:pt x="428" y="212"/>
                  </a:lnTo>
                  <a:lnTo>
                    <a:pt x="314" y="246"/>
                  </a:lnTo>
                  <a:lnTo>
                    <a:pt x="306" y="250"/>
                  </a:lnTo>
                  <a:lnTo>
                    <a:pt x="301" y="253"/>
                  </a:lnTo>
                  <a:lnTo>
                    <a:pt x="296" y="258"/>
                  </a:lnTo>
                  <a:lnTo>
                    <a:pt x="292" y="263"/>
                  </a:lnTo>
                  <a:lnTo>
                    <a:pt x="289" y="271"/>
                  </a:lnTo>
                  <a:lnTo>
                    <a:pt x="286" y="278"/>
                  </a:lnTo>
                  <a:lnTo>
                    <a:pt x="285" y="286"/>
                  </a:lnTo>
                  <a:lnTo>
                    <a:pt x="284" y="297"/>
                  </a:lnTo>
                  <a:lnTo>
                    <a:pt x="284" y="1035"/>
                  </a:lnTo>
                  <a:lnTo>
                    <a:pt x="284" y="1042"/>
                  </a:lnTo>
                  <a:lnTo>
                    <a:pt x="282" y="1048"/>
                  </a:lnTo>
                  <a:lnTo>
                    <a:pt x="280" y="1053"/>
                  </a:lnTo>
                  <a:lnTo>
                    <a:pt x="277" y="1059"/>
                  </a:lnTo>
                  <a:lnTo>
                    <a:pt x="273" y="1062"/>
                  </a:lnTo>
                  <a:lnTo>
                    <a:pt x="269" y="1064"/>
                  </a:lnTo>
                  <a:lnTo>
                    <a:pt x="262" y="1065"/>
                  </a:lnTo>
                  <a:lnTo>
                    <a:pt x="256" y="1066"/>
                  </a:lnTo>
                  <a:lnTo>
                    <a:pt x="29" y="1066"/>
                  </a:lnTo>
                  <a:lnTo>
                    <a:pt x="22" y="1065"/>
                  </a:lnTo>
                  <a:lnTo>
                    <a:pt x="16" y="1064"/>
                  </a:lnTo>
                  <a:lnTo>
                    <a:pt x="12" y="1062"/>
                  </a:lnTo>
                  <a:lnTo>
                    <a:pt x="8" y="1059"/>
                  </a:lnTo>
                  <a:lnTo>
                    <a:pt x="4" y="1053"/>
                  </a:lnTo>
                  <a:lnTo>
                    <a:pt x="2" y="1048"/>
                  </a:lnTo>
                  <a:lnTo>
                    <a:pt x="0" y="1042"/>
                  </a:lnTo>
                  <a:lnTo>
                    <a:pt x="0" y="1035"/>
                  </a:lnTo>
                  <a:lnTo>
                    <a:pt x="0" y="157"/>
                  </a:lnTo>
                  <a:lnTo>
                    <a:pt x="1" y="146"/>
                  </a:lnTo>
                  <a:lnTo>
                    <a:pt x="2" y="137"/>
                  </a:lnTo>
                  <a:lnTo>
                    <a:pt x="6" y="127"/>
                  </a:lnTo>
                  <a:lnTo>
                    <a:pt x="11" y="120"/>
                  </a:lnTo>
                  <a:lnTo>
                    <a:pt x="16" y="114"/>
                  </a:lnTo>
                  <a:lnTo>
                    <a:pt x="23" y="108"/>
                  </a:lnTo>
                  <a:lnTo>
                    <a:pt x="31" y="104"/>
                  </a:lnTo>
                  <a:lnTo>
                    <a:pt x="40" y="100"/>
                  </a:lnTo>
                  <a:lnTo>
                    <a:pt x="348" y="11"/>
                  </a:lnTo>
                  <a:lnTo>
                    <a:pt x="369" y="6"/>
                  </a:lnTo>
                  <a:lnTo>
                    <a:pt x="391" y="2"/>
                  </a:lnTo>
                  <a:lnTo>
                    <a:pt x="412" y="0"/>
                  </a:lnTo>
                  <a:lnTo>
                    <a:pt x="433" y="0"/>
                  </a:lnTo>
                  <a:lnTo>
                    <a:pt x="781" y="0"/>
                  </a:lnTo>
                  <a:lnTo>
                    <a:pt x="789" y="0"/>
                  </a:lnTo>
                  <a:lnTo>
                    <a:pt x="795" y="1"/>
                  </a:lnTo>
                  <a:lnTo>
                    <a:pt x="800" y="4"/>
                  </a:lnTo>
                  <a:lnTo>
                    <a:pt x="804" y="7"/>
                  </a:lnTo>
                  <a:lnTo>
                    <a:pt x="809" y="11"/>
                  </a:lnTo>
                  <a:lnTo>
                    <a:pt x="811" y="17"/>
                  </a:lnTo>
                  <a:lnTo>
                    <a:pt x="812" y="23"/>
                  </a:lnTo>
                  <a:lnTo>
                    <a:pt x="813" y="30"/>
                  </a:lnTo>
                  <a:lnTo>
                    <a:pt x="813" y="168"/>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2" name="Freeform 23">
              <a:extLst>
                <a:ext uri="{FF2B5EF4-FFF2-40B4-BE49-F238E27FC236}">
                  <a16:creationId xmlns:a16="http://schemas.microsoft.com/office/drawing/2014/main" id="{324637E2-AC12-0237-B652-7DE88587646D}"/>
                </a:ext>
              </a:extLst>
            </p:cNvPr>
            <p:cNvSpPr>
              <a:spLocks noEditPoints="1"/>
            </p:cNvSpPr>
            <p:nvPr/>
          </p:nvSpPr>
          <p:spPr bwMode="auto">
            <a:xfrm>
              <a:off x="3188" y="2681"/>
              <a:ext cx="240" cy="286"/>
            </a:xfrm>
            <a:custGeom>
              <a:avLst/>
              <a:gdLst>
                <a:gd name="T0" fmla="*/ 1187 w 1201"/>
                <a:gd name="T1" fmla="*/ 215 h 1432"/>
                <a:gd name="T2" fmla="*/ 1194 w 1201"/>
                <a:gd name="T3" fmla="*/ 224 h 1432"/>
                <a:gd name="T4" fmla="*/ 1199 w 1201"/>
                <a:gd name="T5" fmla="*/ 234 h 1432"/>
                <a:gd name="T6" fmla="*/ 1201 w 1201"/>
                <a:gd name="T7" fmla="*/ 244 h 1432"/>
                <a:gd name="T8" fmla="*/ 1201 w 1201"/>
                <a:gd name="T9" fmla="*/ 862 h 1432"/>
                <a:gd name="T10" fmla="*/ 1200 w 1201"/>
                <a:gd name="T11" fmla="*/ 873 h 1432"/>
                <a:gd name="T12" fmla="*/ 1196 w 1201"/>
                <a:gd name="T13" fmla="*/ 884 h 1432"/>
                <a:gd name="T14" fmla="*/ 1191 w 1201"/>
                <a:gd name="T15" fmla="*/ 893 h 1432"/>
                <a:gd name="T16" fmla="*/ 1184 w 1201"/>
                <a:gd name="T17" fmla="*/ 903 h 1432"/>
                <a:gd name="T18" fmla="*/ 1034 w 1201"/>
                <a:gd name="T19" fmla="*/ 1055 h 1432"/>
                <a:gd name="T20" fmla="*/ 1026 w 1201"/>
                <a:gd name="T21" fmla="*/ 1060 h 1432"/>
                <a:gd name="T22" fmla="*/ 1011 w 1201"/>
                <a:gd name="T23" fmla="*/ 1065 h 1432"/>
                <a:gd name="T24" fmla="*/ 284 w 1201"/>
                <a:gd name="T25" fmla="*/ 1066 h 1432"/>
                <a:gd name="T26" fmla="*/ 284 w 1201"/>
                <a:gd name="T27" fmla="*/ 1407 h 1432"/>
                <a:gd name="T28" fmla="*/ 280 w 1201"/>
                <a:gd name="T29" fmla="*/ 1419 h 1432"/>
                <a:gd name="T30" fmla="*/ 273 w 1201"/>
                <a:gd name="T31" fmla="*/ 1426 h 1432"/>
                <a:gd name="T32" fmla="*/ 262 w 1201"/>
                <a:gd name="T33" fmla="*/ 1431 h 1432"/>
                <a:gd name="T34" fmla="*/ 29 w 1201"/>
                <a:gd name="T35" fmla="*/ 1432 h 1432"/>
                <a:gd name="T36" fmla="*/ 16 w 1201"/>
                <a:gd name="T37" fmla="*/ 1430 h 1432"/>
                <a:gd name="T38" fmla="*/ 8 w 1201"/>
                <a:gd name="T39" fmla="*/ 1423 h 1432"/>
                <a:gd name="T40" fmla="*/ 2 w 1201"/>
                <a:gd name="T41" fmla="*/ 1414 h 1432"/>
                <a:gd name="T42" fmla="*/ 0 w 1201"/>
                <a:gd name="T43" fmla="*/ 1400 h 1432"/>
                <a:gd name="T44" fmla="*/ 0 w 1201"/>
                <a:gd name="T45" fmla="*/ 142 h 1432"/>
                <a:gd name="T46" fmla="*/ 5 w 1201"/>
                <a:gd name="T47" fmla="*/ 124 h 1432"/>
                <a:gd name="T48" fmla="*/ 16 w 1201"/>
                <a:gd name="T49" fmla="*/ 109 h 1432"/>
                <a:gd name="T50" fmla="*/ 31 w 1201"/>
                <a:gd name="T51" fmla="*/ 100 h 1432"/>
                <a:gd name="T52" fmla="*/ 342 w 1201"/>
                <a:gd name="T53" fmla="*/ 11 h 1432"/>
                <a:gd name="T54" fmla="*/ 383 w 1201"/>
                <a:gd name="T55" fmla="*/ 2 h 1432"/>
                <a:gd name="T56" fmla="*/ 431 w 1201"/>
                <a:gd name="T57" fmla="*/ 0 h 1432"/>
                <a:gd name="T58" fmla="*/ 955 w 1201"/>
                <a:gd name="T59" fmla="*/ 0 h 1432"/>
                <a:gd name="T60" fmla="*/ 966 w 1201"/>
                <a:gd name="T61" fmla="*/ 2 h 1432"/>
                <a:gd name="T62" fmla="*/ 976 w 1201"/>
                <a:gd name="T63" fmla="*/ 6 h 1432"/>
                <a:gd name="T64" fmla="*/ 986 w 1201"/>
                <a:gd name="T65" fmla="*/ 12 h 1432"/>
                <a:gd name="T66" fmla="*/ 1184 w 1201"/>
                <a:gd name="T67" fmla="*/ 212 h 1432"/>
                <a:gd name="T68" fmla="*/ 807 w 1201"/>
                <a:gd name="T69" fmla="*/ 175 h 1432"/>
                <a:gd name="T70" fmla="*/ 792 w 1201"/>
                <a:gd name="T71" fmla="*/ 167 h 1432"/>
                <a:gd name="T72" fmla="*/ 508 w 1201"/>
                <a:gd name="T73" fmla="*/ 166 h 1432"/>
                <a:gd name="T74" fmla="*/ 476 w 1201"/>
                <a:gd name="T75" fmla="*/ 168 h 1432"/>
                <a:gd name="T76" fmla="*/ 449 w 1201"/>
                <a:gd name="T77" fmla="*/ 175 h 1432"/>
                <a:gd name="T78" fmla="*/ 306 w 1201"/>
                <a:gd name="T79" fmla="*/ 212 h 1432"/>
                <a:gd name="T80" fmla="*/ 296 w 1201"/>
                <a:gd name="T81" fmla="*/ 219 h 1432"/>
                <a:gd name="T82" fmla="*/ 289 w 1201"/>
                <a:gd name="T83" fmla="*/ 230 h 1432"/>
                <a:gd name="T84" fmla="*/ 284 w 1201"/>
                <a:gd name="T85" fmla="*/ 242 h 1432"/>
                <a:gd name="T86" fmla="*/ 284 w 1201"/>
                <a:gd name="T87" fmla="*/ 893 h 1432"/>
                <a:gd name="T88" fmla="*/ 802 w 1201"/>
                <a:gd name="T89" fmla="*/ 893 h 1432"/>
                <a:gd name="T90" fmla="*/ 816 w 1201"/>
                <a:gd name="T91" fmla="*/ 890 h 1432"/>
                <a:gd name="T92" fmla="*/ 827 w 1201"/>
                <a:gd name="T93" fmla="*/ 886 h 1432"/>
                <a:gd name="T94" fmla="*/ 838 w 1201"/>
                <a:gd name="T95" fmla="*/ 880 h 1432"/>
                <a:gd name="T96" fmla="*/ 903 w 1201"/>
                <a:gd name="T97" fmla="*/ 813 h 1432"/>
                <a:gd name="T98" fmla="*/ 913 w 1201"/>
                <a:gd name="T99" fmla="*/ 797 h 1432"/>
                <a:gd name="T100" fmla="*/ 917 w 1201"/>
                <a:gd name="T101" fmla="*/ 776 h 1432"/>
                <a:gd name="T102" fmla="*/ 917 w 1201"/>
                <a:gd name="T103" fmla="*/ 305 h 1432"/>
                <a:gd name="T104" fmla="*/ 914 w 1201"/>
                <a:gd name="T105" fmla="*/ 292 h 1432"/>
                <a:gd name="T106" fmla="*/ 910 w 1201"/>
                <a:gd name="T107" fmla="*/ 281 h 1432"/>
                <a:gd name="T108" fmla="*/ 905 w 1201"/>
                <a:gd name="T109" fmla="*/ 272 h 1432"/>
                <a:gd name="T110" fmla="*/ 816 w 1201"/>
                <a:gd name="T111" fmla="*/ 182 h 1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01" h="1432">
                  <a:moveTo>
                    <a:pt x="1184" y="212"/>
                  </a:moveTo>
                  <a:lnTo>
                    <a:pt x="1187" y="215"/>
                  </a:lnTo>
                  <a:lnTo>
                    <a:pt x="1191" y="219"/>
                  </a:lnTo>
                  <a:lnTo>
                    <a:pt x="1194" y="224"/>
                  </a:lnTo>
                  <a:lnTo>
                    <a:pt x="1196" y="228"/>
                  </a:lnTo>
                  <a:lnTo>
                    <a:pt x="1199" y="234"/>
                  </a:lnTo>
                  <a:lnTo>
                    <a:pt x="1200" y="239"/>
                  </a:lnTo>
                  <a:lnTo>
                    <a:pt x="1201" y="244"/>
                  </a:lnTo>
                  <a:lnTo>
                    <a:pt x="1201" y="250"/>
                  </a:lnTo>
                  <a:lnTo>
                    <a:pt x="1201" y="862"/>
                  </a:lnTo>
                  <a:lnTo>
                    <a:pt x="1201" y="868"/>
                  </a:lnTo>
                  <a:lnTo>
                    <a:pt x="1200" y="873"/>
                  </a:lnTo>
                  <a:lnTo>
                    <a:pt x="1199" y="879"/>
                  </a:lnTo>
                  <a:lnTo>
                    <a:pt x="1196" y="884"/>
                  </a:lnTo>
                  <a:lnTo>
                    <a:pt x="1194" y="889"/>
                  </a:lnTo>
                  <a:lnTo>
                    <a:pt x="1191" y="893"/>
                  </a:lnTo>
                  <a:lnTo>
                    <a:pt x="1187" y="899"/>
                  </a:lnTo>
                  <a:lnTo>
                    <a:pt x="1184" y="903"/>
                  </a:lnTo>
                  <a:lnTo>
                    <a:pt x="1038" y="1050"/>
                  </a:lnTo>
                  <a:lnTo>
                    <a:pt x="1034" y="1055"/>
                  </a:lnTo>
                  <a:lnTo>
                    <a:pt x="1030" y="1058"/>
                  </a:lnTo>
                  <a:lnTo>
                    <a:pt x="1026" y="1060"/>
                  </a:lnTo>
                  <a:lnTo>
                    <a:pt x="1020" y="1062"/>
                  </a:lnTo>
                  <a:lnTo>
                    <a:pt x="1011" y="1065"/>
                  </a:lnTo>
                  <a:lnTo>
                    <a:pt x="999" y="1066"/>
                  </a:lnTo>
                  <a:lnTo>
                    <a:pt x="284" y="1066"/>
                  </a:lnTo>
                  <a:lnTo>
                    <a:pt x="284" y="1400"/>
                  </a:lnTo>
                  <a:lnTo>
                    <a:pt x="284" y="1407"/>
                  </a:lnTo>
                  <a:lnTo>
                    <a:pt x="282" y="1414"/>
                  </a:lnTo>
                  <a:lnTo>
                    <a:pt x="280" y="1419"/>
                  </a:lnTo>
                  <a:lnTo>
                    <a:pt x="277" y="1423"/>
                  </a:lnTo>
                  <a:lnTo>
                    <a:pt x="273" y="1426"/>
                  </a:lnTo>
                  <a:lnTo>
                    <a:pt x="269" y="1430"/>
                  </a:lnTo>
                  <a:lnTo>
                    <a:pt x="262" y="1431"/>
                  </a:lnTo>
                  <a:lnTo>
                    <a:pt x="256" y="1432"/>
                  </a:lnTo>
                  <a:lnTo>
                    <a:pt x="29" y="1432"/>
                  </a:lnTo>
                  <a:lnTo>
                    <a:pt x="22" y="1431"/>
                  </a:lnTo>
                  <a:lnTo>
                    <a:pt x="16" y="1430"/>
                  </a:lnTo>
                  <a:lnTo>
                    <a:pt x="12" y="1426"/>
                  </a:lnTo>
                  <a:lnTo>
                    <a:pt x="8" y="1423"/>
                  </a:lnTo>
                  <a:lnTo>
                    <a:pt x="4" y="1419"/>
                  </a:lnTo>
                  <a:lnTo>
                    <a:pt x="2" y="1414"/>
                  </a:lnTo>
                  <a:lnTo>
                    <a:pt x="0" y="1407"/>
                  </a:lnTo>
                  <a:lnTo>
                    <a:pt x="0" y="1400"/>
                  </a:lnTo>
                  <a:lnTo>
                    <a:pt x="0" y="153"/>
                  </a:lnTo>
                  <a:lnTo>
                    <a:pt x="0" y="142"/>
                  </a:lnTo>
                  <a:lnTo>
                    <a:pt x="2" y="133"/>
                  </a:lnTo>
                  <a:lnTo>
                    <a:pt x="5" y="124"/>
                  </a:lnTo>
                  <a:lnTo>
                    <a:pt x="11" y="117"/>
                  </a:lnTo>
                  <a:lnTo>
                    <a:pt x="16" y="109"/>
                  </a:lnTo>
                  <a:lnTo>
                    <a:pt x="23" y="104"/>
                  </a:lnTo>
                  <a:lnTo>
                    <a:pt x="31" y="100"/>
                  </a:lnTo>
                  <a:lnTo>
                    <a:pt x="41" y="97"/>
                  </a:lnTo>
                  <a:lnTo>
                    <a:pt x="342" y="11"/>
                  </a:lnTo>
                  <a:lnTo>
                    <a:pt x="362" y="6"/>
                  </a:lnTo>
                  <a:lnTo>
                    <a:pt x="383" y="2"/>
                  </a:lnTo>
                  <a:lnTo>
                    <a:pt x="406" y="0"/>
                  </a:lnTo>
                  <a:lnTo>
                    <a:pt x="431" y="0"/>
                  </a:lnTo>
                  <a:lnTo>
                    <a:pt x="949" y="0"/>
                  </a:lnTo>
                  <a:lnTo>
                    <a:pt x="955" y="0"/>
                  </a:lnTo>
                  <a:lnTo>
                    <a:pt x="961" y="1"/>
                  </a:lnTo>
                  <a:lnTo>
                    <a:pt x="966" y="2"/>
                  </a:lnTo>
                  <a:lnTo>
                    <a:pt x="971" y="4"/>
                  </a:lnTo>
                  <a:lnTo>
                    <a:pt x="976" y="6"/>
                  </a:lnTo>
                  <a:lnTo>
                    <a:pt x="980" y="9"/>
                  </a:lnTo>
                  <a:lnTo>
                    <a:pt x="986" y="12"/>
                  </a:lnTo>
                  <a:lnTo>
                    <a:pt x="990" y="17"/>
                  </a:lnTo>
                  <a:lnTo>
                    <a:pt x="1184" y="212"/>
                  </a:lnTo>
                  <a:close/>
                  <a:moveTo>
                    <a:pt x="816" y="182"/>
                  </a:moveTo>
                  <a:lnTo>
                    <a:pt x="807" y="175"/>
                  </a:lnTo>
                  <a:lnTo>
                    <a:pt x="800" y="171"/>
                  </a:lnTo>
                  <a:lnTo>
                    <a:pt x="792" y="167"/>
                  </a:lnTo>
                  <a:lnTo>
                    <a:pt x="782" y="166"/>
                  </a:lnTo>
                  <a:lnTo>
                    <a:pt x="508" y="166"/>
                  </a:lnTo>
                  <a:lnTo>
                    <a:pt x="491" y="167"/>
                  </a:lnTo>
                  <a:lnTo>
                    <a:pt x="476" y="168"/>
                  </a:lnTo>
                  <a:lnTo>
                    <a:pt x="463" y="171"/>
                  </a:lnTo>
                  <a:lnTo>
                    <a:pt x="449" y="175"/>
                  </a:lnTo>
                  <a:lnTo>
                    <a:pt x="314" y="210"/>
                  </a:lnTo>
                  <a:lnTo>
                    <a:pt x="306" y="212"/>
                  </a:lnTo>
                  <a:lnTo>
                    <a:pt x="301" y="216"/>
                  </a:lnTo>
                  <a:lnTo>
                    <a:pt x="296" y="219"/>
                  </a:lnTo>
                  <a:lnTo>
                    <a:pt x="292" y="224"/>
                  </a:lnTo>
                  <a:lnTo>
                    <a:pt x="289" y="230"/>
                  </a:lnTo>
                  <a:lnTo>
                    <a:pt x="286" y="236"/>
                  </a:lnTo>
                  <a:lnTo>
                    <a:pt x="284" y="242"/>
                  </a:lnTo>
                  <a:lnTo>
                    <a:pt x="284" y="250"/>
                  </a:lnTo>
                  <a:lnTo>
                    <a:pt x="284" y="893"/>
                  </a:lnTo>
                  <a:lnTo>
                    <a:pt x="795" y="893"/>
                  </a:lnTo>
                  <a:lnTo>
                    <a:pt x="802" y="893"/>
                  </a:lnTo>
                  <a:lnTo>
                    <a:pt x="809" y="892"/>
                  </a:lnTo>
                  <a:lnTo>
                    <a:pt x="816" y="890"/>
                  </a:lnTo>
                  <a:lnTo>
                    <a:pt x="822" y="889"/>
                  </a:lnTo>
                  <a:lnTo>
                    <a:pt x="827" y="886"/>
                  </a:lnTo>
                  <a:lnTo>
                    <a:pt x="834" y="883"/>
                  </a:lnTo>
                  <a:lnTo>
                    <a:pt x="838" y="880"/>
                  </a:lnTo>
                  <a:lnTo>
                    <a:pt x="843" y="875"/>
                  </a:lnTo>
                  <a:lnTo>
                    <a:pt x="903" y="813"/>
                  </a:lnTo>
                  <a:lnTo>
                    <a:pt x="909" y="806"/>
                  </a:lnTo>
                  <a:lnTo>
                    <a:pt x="913" y="797"/>
                  </a:lnTo>
                  <a:lnTo>
                    <a:pt x="915" y="788"/>
                  </a:lnTo>
                  <a:lnTo>
                    <a:pt x="917" y="776"/>
                  </a:lnTo>
                  <a:lnTo>
                    <a:pt x="917" y="312"/>
                  </a:lnTo>
                  <a:lnTo>
                    <a:pt x="917" y="305"/>
                  </a:lnTo>
                  <a:lnTo>
                    <a:pt x="915" y="298"/>
                  </a:lnTo>
                  <a:lnTo>
                    <a:pt x="914" y="292"/>
                  </a:lnTo>
                  <a:lnTo>
                    <a:pt x="912" y="286"/>
                  </a:lnTo>
                  <a:lnTo>
                    <a:pt x="910" y="281"/>
                  </a:lnTo>
                  <a:lnTo>
                    <a:pt x="908" y="276"/>
                  </a:lnTo>
                  <a:lnTo>
                    <a:pt x="905" y="272"/>
                  </a:lnTo>
                  <a:lnTo>
                    <a:pt x="901" y="267"/>
                  </a:lnTo>
                  <a:lnTo>
                    <a:pt x="816" y="182"/>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3" name="Freeform 24">
              <a:extLst>
                <a:ext uri="{FF2B5EF4-FFF2-40B4-BE49-F238E27FC236}">
                  <a16:creationId xmlns:a16="http://schemas.microsoft.com/office/drawing/2014/main" id="{5188BD14-1089-68C1-A41E-AD06642FAC8C}"/>
                </a:ext>
              </a:extLst>
            </p:cNvPr>
            <p:cNvSpPr>
              <a:spLocks/>
            </p:cNvSpPr>
            <p:nvPr/>
          </p:nvSpPr>
          <p:spPr bwMode="auto">
            <a:xfrm>
              <a:off x="3453" y="2607"/>
              <a:ext cx="57" cy="287"/>
            </a:xfrm>
            <a:custGeom>
              <a:avLst/>
              <a:gdLst>
                <a:gd name="T0" fmla="*/ 285 w 285"/>
                <a:gd name="T1" fmla="*/ 1401 h 1432"/>
                <a:gd name="T2" fmla="*/ 285 w 285"/>
                <a:gd name="T3" fmla="*/ 1408 h 1432"/>
                <a:gd name="T4" fmla="*/ 283 w 285"/>
                <a:gd name="T5" fmla="*/ 1414 h 1432"/>
                <a:gd name="T6" fmla="*/ 281 w 285"/>
                <a:gd name="T7" fmla="*/ 1419 h 1432"/>
                <a:gd name="T8" fmla="*/ 278 w 285"/>
                <a:gd name="T9" fmla="*/ 1425 h 1432"/>
                <a:gd name="T10" fmla="*/ 274 w 285"/>
                <a:gd name="T11" fmla="*/ 1428 h 1432"/>
                <a:gd name="T12" fmla="*/ 269 w 285"/>
                <a:gd name="T13" fmla="*/ 1430 h 1432"/>
                <a:gd name="T14" fmla="*/ 262 w 285"/>
                <a:gd name="T15" fmla="*/ 1431 h 1432"/>
                <a:gd name="T16" fmla="*/ 256 w 285"/>
                <a:gd name="T17" fmla="*/ 1432 h 1432"/>
                <a:gd name="T18" fmla="*/ 30 w 285"/>
                <a:gd name="T19" fmla="*/ 1432 h 1432"/>
                <a:gd name="T20" fmla="*/ 22 w 285"/>
                <a:gd name="T21" fmla="*/ 1431 h 1432"/>
                <a:gd name="T22" fmla="*/ 17 w 285"/>
                <a:gd name="T23" fmla="*/ 1430 h 1432"/>
                <a:gd name="T24" fmla="*/ 12 w 285"/>
                <a:gd name="T25" fmla="*/ 1428 h 1432"/>
                <a:gd name="T26" fmla="*/ 8 w 285"/>
                <a:gd name="T27" fmla="*/ 1425 h 1432"/>
                <a:gd name="T28" fmla="*/ 5 w 285"/>
                <a:gd name="T29" fmla="*/ 1419 h 1432"/>
                <a:gd name="T30" fmla="*/ 2 w 285"/>
                <a:gd name="T31" fmla="*/ 1414 h 1432"/>
                <a:gd name="T32" fmla="*/ 1 w 285"/>
                <a:gd name="T33" fmla="*/ 1408 h 1432"/>
                <a:gd name="T34" fmla="*/ 0 w 285"/>
                <a:gd name="T35" fmla="*/ 1401 h 1432"/>
                <a:gd name="T36" fmla="*/ 0 w 285"/>
                <a:gd name="T37" fmla="*/ 364 h 1432"/>
                <a:gd name="T38" fmla="*/ 0 w 285"/>
                <a:gd name="T39" fmla="*/ 347 h 1432"/>
                <a:gd name="T40" fmla="*/ 1 w 285"/>
                <a:gd name="T41" fmla="*/ 331 h 1432"/>
                <a:gd name="T42" fmla="*/ 1 w 285"/>
                <a:gd name="T43" fmla="*/ 315 h 1432"/>
                <a:gd name="T44" fmla="*/ 2 w 285"/>
                <a:gd name="T45" fmla="*/ 301 h 1432"/>
                <a:gd name="T46" fmla="*/ 4 w 285"/>
                <a:gd name="T47" fmla="*/ 285 h 1432"/>
                <a:gd name="T48" fmla="*/ 5 w 285"/>
                <a:gd name="T49" fmla="*/ 269 h 1432"/>
                <a:gd name="T50" fmla="*/ 7 w 285"/>
                <a:gd name="T51" fmla="*/ 253 h 1432"/>
                <a:gd name="T52" fmla="*/ 9 w 285"/>
                <a:gd name="T53" fmla="*/ 237 h 1432"/>
                <a:gd name="T54" fmla="*/ 33 w 285"/>
                <a:gd name="T55" fmla="*/ 26 h 1432"/>
                <a:gd name="T56" fmla="*/ 34 w 285"/>
                <a:gd name="T57" fmla="*/ 19 h 1432"/>
                <a:gd name="T58" fmla="*/ 36 w 285"/>
                <a:gd name="T59" fmla="*/ 14 h 1432"/>
                <a:gd name="T60" fmla="*/ 38 w 285"/>
                <a:gd name="T61" fmla="*/ 10 h 1432"/>
                <a:gd name="T62" fmla="*/ 42 w 285"/>
                <a:gd name="T63" fmla="*/ 7 h 1432"/>
                <a:gd name="T64" fmla="*/ 47 w 285"/>
                <a:gd name="T65" fmla="*/ 3 h 1432"/>
                <a:gd name="T66" fmla="*/ 52 w 285"/>
                <a:gd name="T67" fmla="*/ 1 h 1432"/>
                <a:gd name="T68" fmla="*/ 57 w 285"/>
                <a:gd name="T69" fmla="*/ 0 h 1432"/>
                <a:gd name="T70" fmla="*/ 64 w 285"/>
                <a:gd name="T71" fmla="*/ 0 h 1432"/>
                <a:gd name="T72" fmla="*/ 256 w 285"/>
                <a:gd name="T73" fmla="*/ 0 h 1432"/>
                <a:gd name="T74" fmla="*/ 262 w 285"/>
                <a:gd name="T75" fmla="*/ 0 h 1432"/>
                <a:gd name="T76" fmla="*/ 269 w 285"/>
                <a:gd name="T77" fmla="*/ 2 h 1432"/>
                <a:gd name="T78" fmla="*/ 274 w 285"/>
                <a:gd name="T79" fmla="*/ 4 h 1432"/>
                <a:gd name="T80" fmla="*/ 278 w 285"/>
                <a:gd name="T81" fmla="*/ 8 h 1432"/>
                <a:gd name="T82" fmla="*/ 281 w 285"/>
                <a:gd name="T83" fmla="*/ 12 h 1432"/>
                <a:gd name="T84" fmla="*/ 283 w 285"/>
                <a:gd name="T85" fmla="*/ 17 h 1432"/>
                <a:gd name="T86" fmla="*/ 285 w 285"/>
                <a:gd name="T87" fmla="*/ 23 h 1432"/>
                <a:gd name="T88" fmla="*/ 285 w 285"/>
                <a:gd name="T89" fmla="*/ 31 h 1432"/>
                <a:gd name="T90" fmla="*/ 285 w 285"/>
                <a:gd name="T91" fmla="*/ 1401 h 1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5" h="1432">
                  <a:moveTo>
                    <a:pt x="285" y="1401"/>
                  </a:moveTo>
                  <a:lnTo>
                    <a:pt x="285" y="1408"/>
                  </a:lnTo>
                  <a:lnTo>
                    <a:pt x="283" y="1414"/>
                  </a:lnTo>
                  <a:lnTo>
                    <a:pt x="281" y="1419"/>
                  </a:lnTo>
                  <a:lnTo>
                    <a:pt x="278" y="1425"/>
                  </a:lnTo>
                  <a:lnTo>
                    <a:pt x="274" y="1428"/>
                  </a:lnTo>
                  <a:lnTo>
                    <a:pt x="269" y="1430"/>
                  </a:lnTo>
                  <a:lnTo>
                    <a:pt x="262" y="1431"/>
                  </a:lnTo>
                  <a:lnTo>
                    <a:pt x="256" y="1432"/>
                  </a:lnTo>
                  <a:lnTo>
                    <a:pt x="30" y="1432"/>
                  </a:lnTo>
                  <a:lnTo>
                    <a:pt x="22" y="1431"/>
                  </a:lnTo>
                  <a:lnTo>
                    <a:pt x="17" y="1430"/>
                  </a:lnTo>
                  <a:lnTo>
                    <a:pt x="12" y="1428"/>
                  </a:lnTo>
                  <a:lnTo>
                    <a:pt x="8" y="1425"/>
                  </a:lnTo>
                  <a:lnTo>
                    <a:pt x="5" y="1419"/>
                  </a:lnTo>
                  <a:lnTo>
                    <a:pt x="2" y="1414"/>
                  </a:lnTo>
                  <a:lnTo>
                    <a:pt x="1" y="1408"/>
                  </a:lnTo>
                  <a:lnTo>
                    <a:pt x="0" y="1401"/>
                  </a:lnTo>
                  <a:lnTo>
                    <a:pt x="0" y="364"/>
                  </a:lnTo>
                  <a:lnTo>
                    <a:pt x="0" y="347"/>
                  </a:lnTo>
                  <a:lnTo>
                    <a:pt x="1" y="331"/>
                  </a:lnTo>
                  <a:lnTo>
                    <a:pt x="1" y="315"/>
                  </a:lnTo>
                  <a:lnTo>
                    <a:pt x="2" y="301"/>
                  </a:lnTo>
                  <a:lnTo>
                    <a:pt x="4" y="285"/>
                  </a:lnTo>
                  <a:lnTo>
                    <a:pt x="5" y="269"/>
                  </a:lnTo>
                  <a:lnTo>
                    <a:pt x="7" y="253"/>
                  </a:lnTo>
                  <a:lnTo>
                    <a:pt x="9" y="237"/>
                  </a:lnTo>
                  <a:lnTo>
                    <a:pt x="33" y="26"/>
                  </a:lnTo>
                  <a:lnTo>
                    <a:pt x="34" y="19"/>
                  </a:lnTo>
                  <a:lnTo>
                    <a:pt x="36" y="14"/>
                  </a:lnTo>
                  <a:lnTo>
                    <a:pt x="38" y="10"/>
                  </a:lnTo>
                  <a:lnTo>
                    <a:pt x="42" y="7"/>
                  </a:lnTo>
                  <a:lnTo>
                    <a:pt x="47" y="3"/>
                  </a:lnTo>
                  <a:lnTo>
                    <a:pt x="52" y="1"/>
                  </a:lnTo>
                  <a:lnTo>
                    <a:pt x="57" y="0"/>
                  </a:lnTo>
                  <a:lnTo>
                    <a:pt x="64" y="0"/>
                  </a:lnTo>
                  <a:lnTo>
                    <a:pt x="256" y="0"/>
                  </a:lnTo>
                  <a:lnTo>
                    <a:pt x="262" y="0"/>
                  </a:lnTo>
                  <a:lnTo>
                    <a:pt x="269" y="2"/>
                  </a:lnTo>
                  <a:lnTo>
                    <a:pt x="274" y="4"/>
                  </a:lnTo>
                  <a:lnTo>
                    <a:pt x="278" y="8"/>
                  </a:lnTo>
                  <a:lnTo>
                    <a:pt x="281" y="12"/>
                  </a:lnTo>
                  <a:lnTo>
                    <a:pt x="283" y="17"/>
                  </a:lnTo>
                  <a:lnTo>
                    <a:pt x="285" y="23"/>
                  </a:lnTo>
                  <a:lnTo>
                    <a:pt x="285" y="31"/>
                  </a:lnTo>
                  <a:lnTo>
                    <a:pt x="285" y="1401"/>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4" name="Freeform 25">
              <a:extLst>
                <a:ext uri="{FF2B5EF4-FFF2-40B4-BE49-F238E27FC236}">
                  <a16:creationId xmlns:a16="http://schemas.microsoft.com/office/drawing/2014/main" id="{F821D874-2112-3B7A-BC8A-F40AE848A49F}"/>
                </a:ext>
              </a:extLst>
            </p:cNvPr>
            <p:cNvSpPr>
              <a:spLocks noEditPoints="1"/>
            </p:cNvSpPr>
            <p:nvPr/>
          </p:nvSpPr>
          <p:spPr bwMode="auto">
            <a:xfrm>
              <a:off x="3537" y="2681"/>
              <a:ext cx="235" cy="213"/>
            </a:xfrm>
            <a:custGeom>
              <a:avLst/>
              <a:gdLst>
                <a:gd name="T0" fmla="*/ 1161 w 1173"/>
                <a:gd name="T1" fmla="*/ 218 h 1066"/>
                <a:gd name="T2" fmla="*/ 1172 w 1173"/>
                <a:gd name="T3" fmla="*/ 241 h 1066"/>
                <a:gd name="T4" fmla="*/ 1173 w 1173"/>
                <a:gd name="T5" fmla="*/ 1008 h 1066"/>
                <a:gd name="T6" fmla="*/ 1170 w 1173"/>
                <a:gd name="T7" fmla="*/ 1033 h 1066"/>
                <a:gd name="T8" fmla="*/ 1166 w 1173"/>
                <a:gd name="T9" fmla="*/ 1043 h 1066"/>
                <a:gd name="T10" fmla="*/ 1159 w 1173"/>
                <a:gd name="T11" fmla="*/ 1051 h 1066"/>
                <a:gd name="T12" fmla="*/ 1151 w 1173"/>
                <a:gd name="T13" fmla="*/ 1058 h 1066"/>
                <a:gd name="T14" fmla="*/ 1142 w 1173"/>
                <a:gd name="T15" fmla="*/ 1062 h 1066"/>
                <a:gd name="T16" fmla="*/ 1117 w 1173"/>
                <a:gd name="T17" fmla="*/ 1066 h 1066"/>
                <a:gd name="T18" fmla="*/ 214 w 1173"/>
                <a:gd name="T19" fmla="*/ 1066 h 1066"/>
                <a:gd name="T20" fmla="*/ 201 w 1173"/>
                <a:gd name="T21" fmla="*/ 1064 h 1066"/>
                <a:gd name="T22" fmla="*/ 183 w 1173"/>
                <a:gd name="T23" fmla="*/ 1057 h 1066"/>
                <a:gd name="T24" fmla="*/ 17 w 1173"/>
                <a:gd name="T25" fmla="*/ 905 h 1066"/>
                <a:gd name="T26" fmla="*/ 9 w 1173"/>
                <a:gd name="T27" fmla="*/ 898 h 1066"/>
                <a:gd name="T28" fmla="*/ 4 w 1173"/>
                <a:gd name="T29" fmla="*/ 888 h 1066"/>
                <a:gd name="T30" fmla="*/ 1 w 1173"/>
                <a:gd name="T31" fmla="*/ 878 h 1066"/>
                <a:gd name="T32" fmla="*/ 0 w 1173"/>
                <a:gd name="T33" fmla="*/ 865 h 1066"/>
                <a:gd name="T34" fmla="*/ 0 w 1173"/>
                <a:gd name="T35" fmla="*/ 491 h 1066"/>
                <a:gd name="T36" fmla="*/ 5 w 1173"/>
                <a:gd name="T37" fmla="*/ 474 h 1066"/>
                <a:gd name="T38" fmla="*/ 9 w 1173"/>
                <a:gd name="T39" fmla="*/ 464 h 1066"/>
                <a:gd name="T40" fmla="*/ 17 w 1173"/>
                <a:gd name="T41" fmla="*/ 457 h 1066"/>
                <a:gd name="T42" fmla="*/ 25 w 1173"/>
                <a:gd name="T43" fmla="*/ 452 h 1066"/>
                <a:gd name="T44" fmla="*/ 41 w 1173"/>
                <a:gd name="T45" fmla="*/ 448 h 1066"/>
                <a:gd name="T46" fmla="*/ 889 w 1173"/>
                <a:gd name="T47" fmla="*/ 447 h 1066"/>
                <a:gd name="T48" fmla="*/ 888 w 1173"/>
                <a:gd name="T49" fmla="*/ 292 h 1066"/>
                <a:gd name="T50" fmla="*/ 882 w 1173"/>
                <a:gd name="T51" fmla="*/ 275 h 1066"/>
                <a:gd name="T52" fmla="*/ 786 w 1173"/>
                <a:gd name="T53" fmla="*/ 176 h 1066"/>
                <a:gd name="T54" fmla="*/ 775 w 1173"/>
                <a:gd name="T55" fmla="*/ 168 h 1066"/>
                <a:gd name="T56" fmla="*/ 759 w 1173"/>
                <a:gd name="T57" fmla="*/ 166 h 1066"/>
                <a:gd name="T58" fmla="*/ 22 w 1173"/>
                <a:gd name="T59" fmla="*/ 166 h 1066"/>
                <a:gd name="T60" fmla="*/ 10 w 1173"/>
                <a:gd name="T61" fmla="*/ 162 h 1066"/>
                <a:gd name="T62" fmla="*/ 3 w 1173"/>
                <a:gd name="T63" fmla="*/ 155 h 1066"/>
                <a:gd name="T64" fmla="*/ 0 w 1173"/>
                <a:gd name="T65" fmla="*/ 143 h 1066"/>
                <a:gd name="T66" fmla="*/ 0 w 1173"/>
                <a:gd name="T67" fmla="*/ 30 h 1066"/>
                <a:gd name="T68" fmla="*/ 1 w 1173"/>
                <a:gd name="T69" fmla="*/ 17 h 1066"/>
                <a:gd name="T70" fmla="*/ 6 w 1173"/>
                <a:gd name="T71" fmla="*/ 7 h 1066"/>
                <a:gd name="T72" fmla="*/ 16 w 1173"/>
                <a:gd name="T73" fmla="*/ 1 h 1066"/>
                <a:gd name="T74" fmla="*/ 28 w 1173"/>
                <a:gd name="T75" fmla="*/ 0 h 1066"/>
                <a:gd name="T76" fmla="*/ 930 w 1173"/>
                <a:gd name="T77" fmla="*/ 0 h 1066"/>
                <a:gd name="T78" fmla="*/ 940 w 1173"/>
                <a:gd name="T79" fmla="*/ 2 h 1066"/>
                <a:gd name="T80" fmla="*/ 951 w 1173"/>
                <a:gd name="T81" fmla="*/ 6 h 1066"/>
                <a:gd name="T82" fmla="*/ 960 w 1173"/>
                <a:gd name="T83" fmla="*/ 12 h 1066"/>
                <a:gd name="T84" fmla="*/ 1157 w 1173"/>
                <a:gd name="T85" fmla="*/ 212 h 1066"/>
                <a:gd name="T86" fmla="*/ 287 w 1173"/>
                <a:gd name="T87" fmla="*/ 567 h 1066"/>
                <a:gd name="T88" fmla="*/ 276 w 1173"/>
                <a:gd name="T89" fmla="*/ 571 h 1066"/>
                <a:gd name="T90" fmla="*/ 267 w 1173"/>
                <a:gd name="T91" fmla="*/ 579 h 1066"/>
                <a:gd name="T92" fmla="*/ 263 w 1173"/>
                <a:gd name="T93" fmla="*/ 592 h 1066"/>
                <a:gd name="T94" fmla="*/ 262 w 1173"/>
                <a:gd name="T95" fmla="*/ 778 h 1066"/>
                <a:gd name="T96" fmla="*/ 266 w 1173"/>
                <a:gd name="T97" fmla="*/ 800 h 1066"/>
                <a:gd name="T98" fmla="*/ 271 w 1173"/>
                <a:gd name="T99" fmla="*/ 809 h 1066"/>
                <a:gd name="T100" fmla="*/ 278 w 1173"/>
                <a:gd name="T101" fmla="*/ 817 h 1066"/>
                <a:gd name="T102" fmla="*/ 353 w 1173"/>
                <a:gd name="T103" fmla="*/ 885 h 1066"/>
                <a:gd name="T104" fmla="*/ 371 w 1173"/>
                <a:gd name="T105" fmla="*/ 892 h 1066"/>
                <a:gd name="T106" fmla="*/ 857 w 1173"/>
                <a:gd name="T107" fmla="*/ 893 h 1066"/>
                <a:gd name="T108" fmla="*/ 871 w 1173"/>
                <a:gd name="T109" fmla="*/ 891 h 1066"/>
                <a:gd name="T110" fmla="*/ 882 w 1173"/>
                <a:gd name="T111" fmla="*/ 885 h 1066"/>
                <a:gd name="T112" fmla="*/ 887 w 1173"/>
                <a:gd name="T113" fmla="*/ 874 h 1066"/>
                <a:gd name="T114" fmla="*/ 889 w 1173"/>
                <a:gd name="T115" fmla="*/ 860 h 1066"/>
                <a:gd name="T116" fmla="*/ 295 w 1173"/>
                <a:gd name="T117" fmla="*/ 567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73" h="1066">
                  <a:moveTo>
                    <a:pt x="1157" y="212"/>
                  </a:moveTo>
                  <a:lnTo>
                    <a:pt x="1161" y="218"/>
                  </a:lnTo>
                  <a:lnTo>
                    <a:pt x="1168" y="228"/>
                  </a:lnTo>
                  <a:lnTo>
                    <a:pt x="1172" y="241"/>
                  </a:lnTo>
                  <a:lnTo>
                    <a:pt x="1173" y="250"/>
                  </a:lnTo>
                  <a:lnTo>
                    <a:pt x="1173" y="1008"/>
                  </a:lnTo>
                  <a:lnTo>
                    <a:pt x="1172" y="1022"/>
                  </a:lnTo>
                  <a:lnTo>
                    <a:pt x="1170" y="1033"/>
                  </a:lnTo>
                  <a:lnTo>
                    <a:pt x="1168" y="1039"/>
                  </a:lnTo>
                  <a:lnTo>
                    <a:pt x="1166" y="1043"/>
                  </a:lnTo>
                  <a:lnTo>
                    <a:pt x="1163" y="1047"/>
                  </a:lnTo>
                  <a:lnTo>
                    <a:pt x="1159" y="1051"/>
                  </a:lnTo>
                  <a:lnTo>
                    <a:pt x="1155" y="1055"/>
                  </a:lnTo>
                  <a:lnTo>
                    <a:pt x="1151" y="1058"/>
                  </a:lnTo>
                  <a:lnTo>
                    <a:pt x="1147" y="1061"/>
                  </a:lnTo>
                  <a:lnTo>
                    <a:pt x="1142" y="1062"/>
                  </a:lnTo>
                  <a:lnTo>
                    <a:pt x="1130" y="1065"/>
                  </a:lnTo>
                  <a:lnTo>
                    <a:pt x="1117" y="1066"/>
                  </a:lnTo>
                  <a:lnTo>
                    <a:pt x="220" y="1066"/>
                  </a:lnTo>
                  <a:lnTo>
                    <a:pt x="214" y="1066"/>
                  </a:lnTo>
                  <a:lnTo>
                    <a:pt x="207" y="1065"/>
                  </a:lnTo>
                  <a:lnTo>
                    <a:pt x="201" y="1064"/>
                  </a:lnTo>
                  <a:lnTo>
                    <a:pt x="195" y="1062"/>
                  </a:lnTo>
                  <a:lnTo>
                    <a:pt x="183" y="1057"/>
                  </a:lnTo>
                  <a:lnTo>
                    <a:pt x="172" y="1048"/>
                  </a:lnTo>
                  <a:lnTo>
                    <a:pt x="17" y="905"/>
                  </a:lnTo>
                  <a:lnTo>
                    <a:pt x="12" y="902"/>
                  </a:lnTo>
                  <a:lnTo>
                    <a:pt x="9" y="898"/>
                  </a:lnTo>
                  <a:lnTo>
                    <a:pt x="6" y="893"/>
                  </a:lnTo>
                  <a:lnTo>
                    <a:pt x="4" y="888"/>
                  </a:lnTo>
                  <a:lnTo>
                    <a:pt x="2" y="883"/>
                  </a:lnTo>
                  <a:lnTo>
                    <a:pt x="1" y="878"/>
                  </a:lnTo>
                  <a:lnTo>
                    <a:pt x="0" y="871"/>
                  </a:lnTo>
                  <a:lnTo>
                    <a:pt x="0" y="865"/>
                  </a:lnTo>
                  <a:lnTo>
                    <a:pt x="0" y="505"/>
                  </a:lnTo>
                  <a:lnTo>
                    <a:pt x="0" y="491"/>
                  </a:lnTo>
                  <a:lnTo>
                    <a:pt x="3" y="479"/>
                  </a:lnTo>
                  <a:lnTo>
                    <a:pt x="5" y="474"/>
                  </a:lnTo>
                  <a:lnTo>
                    <a:pt x="7" y="469"/>
                  </a:lnTo>
                  <a:lnTo>
                    <a:pt x="9" y="464"/>
                  </a:lnTo>
                  <a:lnTo>
                    <a:pt x="13" y="460"/>
                  </a:lnTo>
                  <a:lnTo>
                    <a:pt x="17" y="457"/>
                  </a:lnTo>
                  <a:lnTo>
                    <a:pt x="21" y="454"/>
                  </a:lnTo>
                  <a:lnTo>
                    <a:pt x="25" y="452"/>
                  </a:lnTo>
                  <a:lnTo>
                    <a:pt x="30" y="450"/>
                  </a:lnTo>
                  <a:lnTo>
                    <a:pt x="41" y="448"/>
                  </a:lnTo>
                  <a:lnTo>
                    <a:pt x="53" y="447"/>
                  </a:lnTo>
                  <a:lnTo>
                    <a:pt x="889" y="447"/>
                  </a:lnTo>
                  <a:lnTo>
                    <a:pt x="889" y="301"/>
                  </a:lnTo>
                  <a:lnTo>
                    <a:pt x="888" y="292"/>
                  </a:lnTo>
                  <a:lnTo>
                    <a:pt x="886" y="283"/>
                  </a:lnTo>
                  <a:lnTo>
                    <a:pt x="882" y="275"/>
                  </a:lnTo>
                  <a:lnTo>
                    <a:pt x="875" y="269"/>
                  </a:lnTo>
                  <a:lnTo>
                    <a:pt x="786" y="176"/>
                  </a:lnTo>
                  <a:lnTo>
                    <a:pt x="781" y="172"/>
                  </a:lnTo>
                  <a:lnTo>
                    <a:pt x="775" y="168"/>
                  </a:lnTo>
                  <a:lnTo>
                    <a:pt x="767" y="167"/>
                  </a:lnTo>
                  <a:lnTo>
                    <a:pt x="759" y="166"/>
                  </a:lnTo>
                  <a:lnTo>
                    <a:pt x="28" y="166"/>
                  </a:lnTo>
                  <a:lnTo>
                    <a:pt x="22" y="166"/>
                  </a:lnTo>
                  <a:lnTo>
                    <a:pt x="16" y="164"/>
                  </a:lnTo>
                  <a:lnTo>
                    <a:pt x="10" y="162"/>
                  </a:lnTo>
                  <a:lnTo>
                    <a:pt x="6" y="159"/>
                  </a:lnTo>
                  <a:lnTo>
                    <a:pt x="3" y="155"/>
                  </a:lnTo>
                  <a:lnTo>
                    <a:pt x="1" y="149"/>
                  </a:lnTo>
                  <a:lnTo>
                    <a:pt x="0" y="143"/>
                  </a:lnTo>
                  <a:lnTo>
                    <a:pt x="0" y="136"/>
                  </a:lnTo>
                  <a:lnTo>
                    <a:pt x="0" y="30"/>
                  </a:lnTo>
                  <a:lnTo>
                    <a:pt x="0" y="23"/>
                  </a:lnTo>
                  <a:lnTo>
                    <a:pt x="1" y="17"/>
                  </a:lnTo>
                  <a:lnTo>
                    <a:pt x="3" y="11"/>
                  </a:lnTo>
                  <a:lnTo>
                    <a:pt x="6" y="7"/>
                  </a:lnTo>
                  <a:lnTo>
                    <a:pt x="10" y="4"/>
                  </a:lnTo>
                  <a:lnTo>
                    <a:pt x="16" y="1"/>
                  </a:lnTo>
                  <a:lnTo>
                    <a:pt x="22" y="0"/>
                  </a:lnTo>
                  <a:lnTo>
                    <a:pt x="28" y="0"/>
                  </a:lnTo>
                  <a:lnTo>
                    <a:pt x="923" y="0"/>
                  </a:lnTo>
                  <a:lnTo>
                    <a:pt x="930" y="0"/>
                  </a:lnTo>
                  <a:lnTo>
                    <a:pt x="935" y="1"/>
                  </a:lnTo>
                  <a:lnTo>
                    <a:pt x="940" y="2"/>
                  </a:lnTo>
                  <a:lnTo>
                    <a:pt x="945" y="4"/>
                  </a:lnTo>
                  <a:lnTo>
                    <a:pt x="951" y="6"/>
                  </a:lnTo>
                  <a:lnTo>
                    <a:pt x="955" y="9"/>
                  </a:lnTo>
                  <a:lnTo>
                    <a:pt x="960" y="12"/>
                  </a:lnTo>
                  <a:lnTo>
                    <a:pt x="964" y="17"/>
                  </a:lnTo>
                  <a:lnTo>
                    <a:pt x="1157" y="212"/>
                  </a:lnTo>
                  <a:close/>
                  <a:moveTo>
                    <a:pt x="295" y="567"/>
                  </a:moveTo>
                  <a:lnTo>
                    <a:pt x="287" y="567"/>
                  </a:lnTo>
                  <a:lnTo>
                    <a:pt x="281" y="569"/>
                  </a:lnTo>
                  <a:lnTo>
                    <a:pt x="276" y="571"/>
                  </a:lnTo>
                  <a:lnTo>
                    <a:pt x="270" y="575"/>
                  </a:lnTo>
                  <a:lnTo>
                    <a:pt x="267" y="579"/>
                  </a:lnTo>
                  <a:lnTo>
                    <a:pt x="264" y="586"/>
                  </a:lnTo>
                  <a:lnTo>
                    <a:pt x="263" y="592"/>
                  </a:lnTo>
                  <a:lnTo>
                    <a:pt x="262" y="599"/>
                  </a:lnTo>
                  <a:lnTo>
                    <a:pt x="262" y="778"/>
                  </a:lnTo>
                  <a:lnTo>
                    <a:pt x="263" y="790"/>
                  </a:lnTo>
                  <a:lnTo>
                    <a:pt x="266" y="800"/>
                  </a:lnTo>
                  <a:lnTo>
                    <a:pt x="268" y="805"/>
                  </a:lnTo>
                  <a:lnTo>
                    <a:pt x="271" y="809"/>
                  </a:lnTo>
                  <a:lnTo>
                    <a:pt x="274" y="813"/>
                  </a:lnTo>
                  <a:lnTo>
                    <a:pt x="278" y="817"/>
                  </a:lnTo>
                  <a:lnTo>
                    <a:pt x="346" y="878"/>
                  </a:lnTo>
                  <a:lnTo>
                    <a:pt x="353" y="885"/>
                  </a:lnTo>
                  <a:lnTo>
                    <a:pt x="362" y="889"/>
                  </a:lnTo>
                  <a:lnTo>
                    <a:pt x="371" y="892"/>
                  </a:lnTo>
                  <a:lnTo>
                    <a:pt x="380" y="893"/>
                  </a:lnTo>
                  <a:lnTo>
                    <a:pt x="857" y="893"/>
                  </a:lnTo>
                  <a:lnTo>
                    <a:pt x="865" y="892"/>
                  </a:lnTo>
                  <a:lnTo>
                    <a:pt x="871" y="891"/>
                  </a:lnTo>
                  <a:lnTo>
                    <a:pt x="876" y="888"/>
                  </a:lnTo>
                  <a:lnTo>
                    <a:pt x="882" y="885"/>
                  </a:lnTo>
                  <a:lnTo>
                    <a:pt x="885" y="881"/>
                  </a:lnTo>
                  <a:lnTo>
                    <a:pt x="887" y="874"/>
                  </a:lnTo>
                  <a:lnTo>
                    <a:pt x="889" y="868"/>
                  </a:lnTo>
                  <a:lnTo>
                    <a:pt x="889" y="860"/>
                  </a:lnTo>
                  <a:lnTo>
                    <a:pt x="889" y="567"/>
                  </a:lnTo>
                  <a:lnTo>
                    <a:pt x="295" y="567"/>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5" name="Freeform 26">
              <a:extLst>
                <a:ext uri="{FF2B5EF4-FFF2-40B4-BE49-F238E27FC236}">
                  <a16:creationId xmlns:a16="http://schemas.microsoft.com/office/drawing/2014/main" id="{BD39A47C-720B-603B-BF83-80420C045AEE}"/>
                </a:ext>
              </a:extLst>
            </p:cNvPr>
            <p:cNvSpPr>
              <a:spLocks/>
            </p:cNvSpPr>
            <p:nvPr/>
          </p:nvSpPr>
          <p:spPr bwMode="auto">
            <a:xfrm>
              <a:off x="3799" y="2681"/>
              <a:ext cx="240" cy="213"/>
            </a:xfrm>
            <a:custGeom>
              <a:avLst/>
              <a:gdLst>
                <a:gd name="T0" fmla="*/ 1188 w 1202"/>
                <a:gd name="T1" fmla="*/ 165 h 1066"/>
                <a:gd name="T2" fmla="*/ 1194 w 1202"/>
                <a:gd name="T3" fmla="*/ 175 h 1066"/>
                <a:gd name="T4" fmla="*/ 1199 w 1202"/>
                <a:gd name="T5" fmla="*/ 186 h 1066"/>
                <a:gd name="T6" fmla="*/ 1201 w 1202"/>
                <a:gd name="T7" fmla="*/ 199 h 1066"/>
                <a:gd name="T8" fmla="*/ 1202 w 1202"/>
                <a:gd name="T9" fmla="*/ 1035 h 1066"/>
                <a:gd name="T10" fmla="*/ 1200 w 1202"/>
                <a:gd name="T11" fmla="*/ 1048 h 1066"/>
                <a:gd name="T12" fmla="*/ 1193 w 1202"/>
                <a:gd name="T13" fmla="*/ 1059 h 1066"/>
                <a:gd name="T14" fmla="*/ 1184 w 1202"/>
                <a:gd name="T15" fmla="*/ 1064 h 1066"/>
                <a:gd name="T16" fmla="*/ 1170 w 1202"/>
                <a:gd name="T17" fmla="*/ 1066 h 1066"/>
                <a:gd name="T18" fmla="*/ 941 w 1202"/>
                <a:gd name="T19" fmla="*/ 1065 h 1066"/>
                <a:gd name="T20" fmla="*/ 929 w 1202"/>
                <a:gd name="T21" fmla="*/ 1062 h 1066"/>
                <a:gd name="T22" fmla="*/ 922 w 1202"/>
                <a:gd name="T23" fmla="*/ 1053 h 1066"/>
                <a:gd name="T24" fmla="*/ 918 w 1202"/>
                <a:gd name="T25" fmla="*/ 1042 h 1066"/>
                <a:gd name="T26" fmla="*/ 918 w 1202"/>
                <a:gd name="T27" fmla="*/ 279 h 1066"/>
                <a:gd name="T28" fmla="*/ 914 w 1202"/>
                <a:gd name="T29" fmla="*/ 266 h 1066"/>
                <a:gd name="T30" fmla="*/ 907 w 1202"/>
                <a:gd name="T31" fmla="*/ 256 h 1066"/>
                <a:gd name="T32" fmla="*/ 831 w 1202"/>
                <a:gd name="T33" fmla="*/ 178 h 1066"/>
                <a:gd name="T34" fmla="*/ 818 w 1202"/>
                <a:gd name="T35" fmla="*/ 173 h 1066"/>
                <a:gd name="T36" fmla="*/ 523 w 1202"/>
                <a:gd name="T37" fmla="*/ 173 h 1066"/>
                <a:gd name="T38" fmla="*/ 498 w 1202"/>
                <a:gd name="T39" fmla="*/ 174 h 1066"/>
                <a:gd name="T40" fmla="*/ 473 w 1202"/>
                <a:gd name="T41" fmla="*/ 178 h 1066"/>
                <a:gd name="T42" fmla="*/ 305 w 1202"/>
                <a:gd name="T43" fmla="*/ 221 h 1066"/>
                <a:gd name="T44" fmla="*/ 295 w 1202"/>
                <a:gd name="T45" fmla="*/ 226 h 1066"/>
                <a:gd name="T46" fmla="*/ 289 w 1202"/>
                <a:gd name="T47" fmla="*/ 235 h 1066"/>
                <a:gd name="T48" fmla="*/ 285 w 1202"/>
                <a:gd name="T49" fmla="*/ 247 h 1066"/>
                <a:gd name="T50" fmla="*/ 284 w 1202"/>
                <a:gd name="T51" fmla="*/ 1035 h 1066"/>
                <a:gd name="T52" fmla="*/ 283 w 1202"/>
                <a:gd name="T53" fmla="*/ 1048 h 1066"/>
                <a:gd name="T54" fmla="*/ 278 w 1202"/>
                <a:gd name="T55" fmla="*/ 1059 h 1066"/>
                <a:gd name="T56" fmla="*/ 269 w 1202"/>
                <a:gd name="T57" fmla="*/ 1064 h 1066"/>
                <a:gd name="T58" fmla="*/ 256 w 1202"/>
                <a:gd name="T59" fmla="*/ 1066 h 1066"/>
                <a:gd name="T60" fmla="*/ 22 w 1202"/>
                <a:gd name="T61" fmla="*/ 1065 h 1066"/>
                <a:gd name="T62" fmla="*/ 12 w 1202"/>
                <a:gd name="T63" fmla="*/ 1062 h 1066"/>
                <a:gd name="T64" fmla="*/ 4 w 1202"/>
                <a:gd name="T65" fmla="*/ 1053 h 1066"/>
                <a:gd name="T66" fmla="*/ 1 w 1202"/>
                <a:gd name="T67" fmla="*/ 1042 h 1066"/>
                <a:gd name="T68" fmla="*/ 0 w 1202"/>
                <a:gd name="T69" fmla="*/ 161 h 1066"/>
                <a:gd name="T70" fmla="*/ 3 w 1202"/>
                <a:gd name="T71" fmla="*/ 139 h 1066"/>
                <a:gd name="T72" fmla="*/ 11 w 1202"/>
                <a:gd name="T73" fmla="*/ 121 h 1066"/>
                <a:gd name="T74" fmla="*/ 23 w 1202"/>
                <a:gd name="T75" fmla="*/ 108 h 1066"/>
                <a:gd name="T76" fmla="*/ 41 w 1202"/>
                <a:gd name="T77" fmla="*/ 100 h 1066"/>
                <a:gd name="T78" fmla="*/ 365 w 1202"/>
                <a:gd name="T79" fmla="*/ 6 h 1066"/>
                <a:gd name="T80" fmla="*/ 401 w 1202"/>
                <a:gd name="T81" fmla="*/ 0 h 1066"/>
                <a:gd name="T82" fmla="*/ 998 w 1202"/>
                <a:gd name="T83" fmla="*/ 0 h 1066"/>
                <a:gd name="T84" fmla="*/ 1010 w 1202"/>
                <a:gd name="T85" fmla="*/ 1 h 1066"/>
                <a:gd name="T86" fmla="*/ 1021 w 1202"/>
                <a:gd name="T87" fmla="*/ 4 h 1066"/>
                <a:gd name="T88" fmla="*/ 1031 w 1202"/>
                <a:gd name="T89" fmla="*/ 9 h 1066"/>
                <a:gd name="T90" fmla="*/ 1039 w 1202"/>
                <a:gd name="T91" fmla="*/ 17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2" h="1066">
                  <a:moveTo>
                    <a:pt x="1184" y="161"/>
                  </a:moveTo>
                  <a:lnTo>
                    <a:pt x="1188" y="165"/>
                  </a:lnTo>
                  <a:lnTo>
                    <a:pt x="1191" y="169"/>
                  </a:lnTo>
                  <a:lnTo>
                    <a:pt x="1194" y="175"/>
                  </a:lnTo>
                  <a:lnTo>
                    <a:pt x="1197" y="180"/>
                  </a:lnTo>
                  <a:lnTo>
                    <a:pt x="1199" y="186"/>
                  </a:lnTo>
                  <a:lnTo>
                    <a:pt x="1201" y="193"/>
                  </a:lnTo>
                  <a:lnTo>
                    <a:pt x="1201" y="199"/>
                  </a:lnTo>
                  <a:lnTo>
                    <a:pt x="1202" y="205"/>
                  </a:lnTo>
                  <a:lnTo>
                    <a:pt x="1202" y="1035"/>
                  </a:lnTo>
                  <a:lnTo>
                    <a:pt x="1201" y="1042"/>
                  </a:lnTo>
                  <a:lnTo>
                    <a:pt x="1200" y="1048"/>
                  </a:lnTo>
                  <a:lnTo>
                    <a:pt x="1197" y="1053"/>
                  </a:lnTo>
                  <a:lnTo>
                    <a:pt x="1193" y="1059"/>
                  </a:lnTo>
                  <a:lnTo>
                    <a:pt x="1189" y="1062"/>
                  </a:lnTo>
                  <a:lnTo>
                    <a:pt x="1184" y="1064"/>
                  </a:lnTo>
                  <a:lnTo>
                    <a:pt x="1178" y="1065"/>
                  </a:lnTo>
                  <a:lnTo>
                    <a:pt x="1170" y="1066"/>
                  </a:lnTo>
                  <a:lnTo>
                    <a:pt x="948" y="1066"/>
                  </a:lnTo>
                  <a:lnTo>
                    <a:pt x="941" y="1065"/>
                  </a:lnTo>
                  <a:lnTo>
                    <a:pt x="934" y="1064"/>
                  </a:lnTo>
                  <a:lnTo>
                    <a:pt x="929" y="1062"/>
                  </a:lnTo>
                  <a:lnTo>
                    <a:pt x="925" y="1059"/>
                  </a:lnTo>
                  <a:lnTo>
                    <a:pt x="922" y="1053"/>
                  </a:lnTo>
                  <a:lnTo>
                    <a:pt x="919" y="1048"/>
                  </a:lnTo>
                  <a:lnTo>
                    <a:pt x="918" y="1042"/>
                  </a:lnTo>
                  <a:lnTo>
                    <a:pt x="918" y="1035"/>
                  </a:lnTo>
                  <a:lnTo>
                    <a:pt x="918" y="279"/>
                  </a:lnTo>
                  <a:lnTo>
                    <a:pt x="917" y="273"/>
                  </a:lnTo>
                  <a:lnTo>
                    <a:pt x="914" y="266"/>
                  </a:lnTo>
                  <a:lnTo>
                    <a:pt x="911" y="261"/>
                  </a:lnTo>
                  <a:lnTo>
                    <a:pt x="907" y="256"/>
                  </a:lnTo>
                  <a:lnTo>
                    <a:pt x="836" y="182"/>
                  </a:lnTo>
                  <a:lnTo>
                    <a:pt x="831" y="178"/>
                  </a:lnTo>
                  <a:lnTo>
                    <a:pt x="824" y="175"/>
                  </a:lnTo>
                  <a:lnTo>
                    <a:pt x="818" y="173"/>
                  </a:lnTo>
                  <a:lnTo>
                    <a:pt x="811" y="173"/>
                  </a:lnTo>
                  <a:lnTo>
                    <a:pt x="523" y="173"/>
                  </a:lnTo>
                  <a:lnTo>
                    <a:pt x="511" y="173"/>
                  </a:lnTo>
                  <a:lnTo>
                    <a:pt x="498" y="174"/>
                  </a:lnTo>
                  <a:lnTo>
                    <a:pt x="486" y="176"/>
                  </a:lnTo>
                  <a:lnTo>
                    <a:pt x="473" y="178"/>
                  </a:lnTo>
                  <a:lnTo>
                    <a:pt x="312" y="219"/>
                  </a:lnTo>
                  <a:lnTo>
                    <a:pt x="305" y="221"/>
                  </a:lnTo>
                  <a:lnTo>
                    <a:pt x="300" y="223"/>
                  </a:lnTo>
                  <a:lnTo>
                    <a:pt x="295" y="226"/>
                  </a:lnTo>
                  <a:lnTo>
                    <a:pt x="292" y="231"/>
                  </a:lnTo>
                  <a:lnTo>
                    <a:pt x="289" y="235"/>
                  </a:lnTo>
                  <a:lnTo>
                    <a:pt x="286" y="241"/>
                  </a:lnTo>
                  <a:lnTo>
                    <a:pt x="285" y="247"/>
                  </a:lnTo>
                  <a:lnTo>
                    <a:pt x="284" y="254"/>
                  </a:lnTo>
                  <a:lnTo>
                    <a:pt x="284" y="1035"/>
                  </a:lnTo>
                  <a:lnTo>
                    <a:pt x="284" y="1042"/>
                  </a:lnTo>
                  <a:lnTo>
                    <a:pt x="283" y="1048"/>
                  </a:lnTo>
                  <a:lnTo>
                    <a:pt x="281" y="1053"/>
                  </a:lnTo>
                  <a:lnTo>
                    <a:pt x="278" y="1059"/>
                  </a:lnTo>
                  <a:lnTo>
                    <a:pt x="274" y="1062"/>
                  </a:lnTo>
                  <a:lnTo>
                    <a:pt x="269" y="1064"/>
                  </a:lnTo>
                  <a:lnTo>
                    <a:pt x="262" y="1065"/>
                  </a:lnTo>
                  <a:lnTo>
                    <a:pt x="256" y="1066"/>
                  </a:lnTo>
                  <a:lnTo>
                    <a:pt x="30" y="1066"/>
                  </a:lnTo>
                  <a:lnTo>
                    <a:pt x="22" y="1065"/>
                  </a:lnTo>
                  <a:lnTo>
                    <a:pt x="17" y="1064"/>
                  </a:lnTo>
                  <a:lnTo>
                    <a:pt x="12" y="1062"/>
                  </a:lnTo>
                  <a:lnTo>
                    <a:pt x="8" y="1059"/>
                  </a:lnTo>
                  <a:lnTo>
                    <a:pt x="4" y="1053"/>
                  </a:lnTo>
                  <a:lnTo>
                    <a:pt x="2" y="1048"/>
                  </a:lnTo>
                  <a:lnTo>
                    <a:pt x="1" y="1042"/>
                  </a:lnTo>
                  <a:lnTo>
                    <a:pt x="0" y="1035"/>
                  </a:lnTo>
                  <a:lnTo>
                    <a:pt x="0" y="161"/>
                  </a:lnTo>
                  <a:lnTo>
                    <a:pt x="1" y="149"/>
                  </a:lnTo>
                  <a:lnTo>
                    <a:pt x="3" y="139"/>
                  </a:lnTo>
                  <a:lnTo>
                    <a:pt x="7" y="129"/>
                  </a:lnTo>
                  <a:lnTo>
                    <a:pt x="11" y="121"/>
                  </a:lnTo>
                  <a:lnTo>
                    <a:pt x="16" y="115"/>
                  </a:lnTo>
                  <a:lnTo>
                    <a:pt x="23" y="108"/>
                  </a:lnTo>
                  <a:lnTo>
                    <a:pt x="32" y="104"/>
                  </a:lnTo>
                  <a:lnTo>
                    <a:pt x="41" y="100"/>
                  </a:lnTo>
                  <a:lnTo>
                    <a:pt x="346" y="11"/>
                  </a:lnTo>
                  <a:lnTo>
                    <a:pt x="365" y="6"/>
                  </a:lnTo>
                  <a:lnTo>
                    <a:pt x="383" y="2"/>
                  </a:lnTo>
                  <a:lnTo>
                    <a:pt x="401" y="0"/>
                  </a:lnTo>
                  <a:lnTo>
                    <a:pt x="419" y="0"/>
                  </a:lnTo>
                  <a:lnTo>
                    <a:pt x="998" y="0"/>
                  </a:lnTo>
                  <a:lnTo>
                    <a:pt x="1005" y="0"/>
                  </a:lnTo>
                  <a:lnTo>
                    <a:pt x="1010" y="1"/>
                  </a:lnTo>
                  <a:lnTo>
                    <a:pt x="1016" y="2"/>
                  </a:lnTo>
                  <a:lnTo>
                    <a:pt x="1021" y="4"/>
                  </a:lnTo>
                  <a:lnTo>
                    <a:pt x="1026" y="6"/>
                  </a:lnTo>
                  <a:lnTo>
                    <a:pt x="1031" y="9"/>
                  </a:lnTo>
                  <a:lnTo>
                    <a:pt x="1035" y="12"/>
                  </a:lnTo>
                  <a:lnTo>
                    <a:pt x="1039" y="17"/>
                  </a:lnTo>
                  <a:lnTo>
                    <a:pt x="1184" y="161"/>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6" name="Freeform 27">
              <a:extLst>
                <a:ext uri="{FF2B5EF4-FFF2-40B4-BE49-F238E27FC236}">
                  <a16:creationId xmlns:a16="http://schemas.microsoft.com/office/drawing/2014/main" id="{C39F3AEE-26BC-D6B9-D4AF-A9F7CA00B829}"/>
                </a:ext>
              </a:extLst>
            </p:cNvPr>
            <p:cNvSpPr>
              <a:spLocks/>
            </p:cNvSpPr>
            <p:nvPr/>
          </p:nvSpPr>
          <p:spPr bwMode="auto">
            <a:xfrm>
              <a:off x="1658" y="2625"/>
              <a:ext cx="405" cy="269"/>
            </a:xfrm>
            <a:custGeom>
              <a:avLst/>
              <a:gdLst>
                <a:gd name="T0" fmla="*/ 2026 w 2026"/>
                <a:gd name="T1" fmla="*/ 1318 h 1342"/>
                <a:gd name="T2" fmla="*/ 2022 w 2026"/>
                <a:gd name="T3" fmla="*/ 1329 h 1342"/>
                <a:gd name="T4" fmla="*/ 2015 w 2026"/>
                <a:gd name="T5" fmla="*/ 1338 h 1342"/>
                <a:gd name="T6" fmla="*/ 2004 w 2026"/>
                <a:gd name="T7" fmla="*/ 1341 h 1342"/>
                <a:gd name="T8" fmla="*/ 1787 w 2026"/>
                <a:gd name="T9" fmla="*/ 1342 h 1342"/>
                <a:gd name="T10" fmla="*/ 1774 w 2026"/>
                <a:gd name="T11" fmla="*/ 1340 h 1342"/>
                <a:gd name="T12" fmla="*/ 1765 w 2026"/>
                <a:gd name="T13" fmla="*/ 1335 h 1342"/>
                <a:gd name="T14" fmla="*/ 1759 w 2026"/>
                <a:gd name="T15" fmla="*/ 1324 h 1342"/>
                <a:gd name="T16" fmla="*/ 1758 w 2026"/>
                <a:gd name="T17" fmla="*/ 1311 h 1342"/>
                <a:gd name="T18" fmla="*/ 1183 w 2026"/>
                <a:gd name="T19" fmla="*/ 1319 h 1342"/>
                <a:gd name="T20" fmla="*/ 1175 w 2026"/>
                <a:gd name="T21" fmla="*/ 1328 h 1342"/>
                <a:gd name="T22" fmla="*/ 1166 w 2026"/>
                <a:gd name="T23" fmla="*/ 1336 h 1342"/>
                <a:gd name="T24" fmla="*/ 1155 w 2026"/>
                <a:gd name="T25" fmla="*/ 1341 h 1342"/>
                <a:gd name="T26" fmla="*/ 1143 w 2026"/>
                <a:gd name="T27" fmla="*/ 1342 h 1342"/>
                <a:gd name="T28" fmla="*/ 873 w 2026"/>
                <a:gd name="T29" fmla="*/ 1342 h 1342"/>
                <a:gd name="T30" fmla="*/ 862 w 2026"/>
                <a:gd name="T31" fmla="*/ 1339 h 1342"/>
                <a:gd name="T32" fmla="*/ 851 w 2026"/>
                <a:gd name="T33" fmla="*/ 1333 h 1342"/>
                <a:gd name="T34" fmla="*/ 843 w 2026"/>
                <a:gd name="T35" fmla="*/ 1324 h 1342"/>
                <a:gd name="T36" fmla="*/ 263 w 2026"/>
                <a:gd name="T37" fmla="*/ 398 h 1342"/>
                <a:gd name="T38" fmla="*/ 262 w 2026"/>
                <a:gd name="T39" fmla="*/ 1318 h 1342"/>
                <a:gd name="T40" fmla="*/ 259 w 2026"/>
                <a:gd name="T41" fmla="*/ 1329 h 1342"/>
                <a:gd name="T42" fmla="*/ 251 w 2026"/>
                <a:gd name="T43" fmla="*/ 1338 h 1342"/>
                <a:gd name="T44" fmla="*/ 241 w 2026"/>
                <a:gd name="T45" fmla="*/ 1341 h 1342"/>
                <a:gd name="T46" fmla="*/ 29 w 2026"/>
                <a:gd name="T47" fmla="*/ 1342 h 1342"/>
                <a:gd name="T48" fmla="*/ 17 w 2026"/>
                <a:gd name="T49" fmla="*/ 1340 h 1342"/>
                <a:gd name="T50" fmla="*/ 7 w 2026"/>
                <a:gd name="T51" fmla="*/ 1335 h 1342"/>
                <a:gd name="T52" fmla="*/ 2 w 2026"/>
                <a:gd name="T53" fmla="*/ 1324 h 1342"/>
                <a:gd name="T54" fmla="*/ 0 w 2026"/>
                <a:gd name="T55" fmla="*/ 1311 h 1342"/>
                <a:gd name="T56" fmla="*/ 1 w 2026"/>
                <a:gd name="T57" fmla="*/ 36 h 1342"/>
                <a:gd name="T58" fmla="*/ 6 w 2026"/>
                <a:gd name="T59" fmla="*/ 18 h 1342"/>
                <a:gd name="T60" fmla="*/ 18 w 2026"/>
                <a:gd name="T61" fmla="*/ 6 h 1342"/>
                <a:gd name="T62" fmla="*/ 34 w 2026"/>
                <a:gd name="T63" fmla="*/ 0 h 1342"/>
                <a:gd name="T64" fmla="*/ 395 w 2026"/>
                <a:gd name="T65" fmla="*/ 0 h 1342"/>
                <a:gd name="T66" fmla="*/ 408 w 2026"/>
                <a:gd name="T67" fmla="*/ 1 h 1342"/>
                <a:gd name="T68" fmla="*/ 419 w 2026"/>
                <a:gd name="T69" fmla="*/ 7 h 1342"/>
                <a:gd name="T70" fmla="*/ 430 w 2026"/>
                <a:gd name="T71" fmla="*/ 16 h 1342"/>
                <a:gd name="T72" fmla="*/ 439 w 2026"/>
                <a:gd name="T73" fmla="*/ 28 h 1342"/>
                <a:gd name="T74" fmla="*/ 1619 w 2026"/>
                <a:gd name="T75" fmla="*/ 28 h 1342"/>
                <a:gd name="T76" fmla="*/ 1628 w 2026"/>
                <a:gd name="T77" fmla="*/ 16 h 1342"/>
                <a:gd name="T78" fmla="*/ 1638 w 2026"/>
                <a:gd name="T79" fmla="*/ 7 h 1342"/>
                <a:gd name="T80" fmla="*/ 1651 w 2026"/>
                <a:gd name="T81" fmla="*/ 1 h 1342"/>
                <a:gd name="T82" fmla="*/ 1665 w 2026"/>
                <a:gd name="T83" fmla="*/ 0 h 1342"/>
                <a:gd name="T84" fmla="*/ 1992 w 2026"/>
                <a:gd name="T85" fmla="*/ 0 h 1342"/>
                <a:gd name="T86" fmla="*/ 2009 w 2026"/>
                <a:gd name="T87" fmla="*/ 6 h 1342"/>
                <a:gd name="T88" fmla="*/ 2020 w 2026"/>
                <a:gd name="T89" fmla="*/ 18 h 1342"/>
                <a:gd name="T90" fmla="*/ 2025 w 2026"/>
                <a:gd name="T91" fmla="*/ 36 h 1342"/>
                <a:gd name="T92" fmla="*/ 2026 w 2026"/>
                <a:gd name="T93" fmla="*/ 1311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26" h="1342">
                  <a:moveTo>
                    <a:pt x="2026" y="1311"/>
                  </a:moveTo>
                  <a:lnTo>
                    <a:pt x="2026" y="1318"/>
                  </a:lnTo>
                  <a:lnTo>
                    <a:pt x="2024" y="1324"/>
                  </a:lnTo>
                  <a:lnTo>
                    <a:pt x="2022" y="1329"/>
                  </a:lnTo>
                  <a:lnTo>
                    <a:pt x="2019" y="1335"/>
                  </a:lnTo>
                  <a:lnTo>
                    <a:pt x="2015" y="1338"/>
                  </a:lnTo>
                  <a:lnTo>
                    <a:pt x="2010" y="1340"/>
                  </a:lnTo>
                  <a:lnTo>
                    <a:pt x="2004" y="1341"/>
                  </a:lnTo>
                  <a:lnTo>
                    <a:pt x="1997" y="1342"/>
                  </a:lnTo>
                  <a:lnTo>
                    <a:pt x="1787" y="1342"/>
                  </a:lnTo>
                  <a:lnTo>
                    <a:pt x="1780" y="1341"/>
                  </a:lnTo>
                  <a:lnTo>
                    <a:pt x="1774" y="1340"/>
                  </a:lnTo>
                  <a:lnTo>
                    <a:pt x="1768" y="1338"/>
                  </a:lnTo>
                  <a:lnTo>
                    <a:pt x="1765" y="1335"/>
                  </a:lnTo>
                  <a:lnTo>
                    <a:pt x="1762" y="1329"/>
                  </a:lnTo>
                  <a:lnTo>
                    <a:pt x="1759" y="1324"/>
                  </a:lnTo>
                  <a:lnTo>
                    <a:pt x="1758" y="1318"/>
                  </a:lnTo>
                  <a:lnTo>
                    <a:pt x="1758" y="1311"/>
                  </a:lnTo>
                  <a:lnTo>
                    <a:pt x="1758" y="398"/>
                  </a:lnTo>
                  <a:lnTo>
                    <a:pt x="1183" y="1319"/>
                  </a:lnTo>
                  <a:lnTo>
                    <a:pt x="1179" y="1324"/>
                  </a:lnTo>
                  <a:lnTo>
                    <a:pt x="1175" y="1328"/>
                  </a:lnTo>
                  <a:lnTo>
                    <a:pt x="1170" y="1333"/>
                  </a:lnTo>
                  <a:lnTo>
                    <a:pt x="1166" y="1336"/>
                  </a:lnTo>
                  <a:lnTo>
                    <a:pt x="1160" y="1339"/>
                  </a:lnTo>
                  <a:lnTo>
                    <a:pt x="1155" y="1341"/>
                  </a:lnTo>
                  <a:lnTo>
                    <a:pt x="1149" y="1342"/>
                  </a:lnTo>
                  <a:lnTo>
                    <a:pt x="1143" y="1342"/>
                  </a:lnTo>
                  <a:lnTo>
                    <a:pt x="879" y="1342"/>
                  </a:lnTo>
                  <a:lnTo>
                    <a:pt x="873" y="1342"/>
                  </a:lnTo>
                  <a:lnTo>
                    <a:pt x="867" y="1341"/>
                  </a:lnTo>
                  <a:lnTo>
                    <a:pt x="862" y="1339"/>
                  </a:lnTo>
                  <a:lnTo>
                    <a:pt x="856" y="1336"/>
                  </a:lnTo>
                  <a:lnTo>
                    <a:pt x="851" y="1333"/>
                  </a:lnTo>
                  <a:lnTo>
                    <a:pt x="847" y="1328"/>
                  </a:lnTo>
                  <a:lnTo>
                    <a:pt x="843" y="1324"/>
                  </a:lnTo>
                  <a:lnTo>
                    <a:pt x="840" y="1319"/>
                  </a:lnTo>
                  <a:lnTo>
                    <a:pt x="263" y="398"/>
                  </a:lnTo>
                  <a:lnTo>
                    <a:pt x="263" y="1311"/>
                  </a:lnTo>
                  <a:lnTo>
                    <a:pt x="262" y="1318"/>
                  </a:lnTo>
                  <a:lnTo>
                    <a:pt x="261" y="1324"/>
                  </a:lnTo>
                  <a:lnTo>
                    <a:pt x="259" y="1329"/>
                  </a:lnTo>
                  <a:lnTo>
                    <a:pt x="256" y="1335"/>
                  </a:lnTo>
                  <a:lnTo>
                    <a:pt x="251" y="1338"/>
                  </a:lnTo>
                  <a:lnTo>
                    <a:pt x="246" y="1340"/>
                  </a:lnTo>
                  <a:lnTo>
                    <a:pt x="241" y="1341"/>
                  </a:lnTo>
                  <a:lnTo>
                    <a:pt x="234" y="1342"/>
                  </a:lnTo>
                  <a:lnTo>
                    <a:pt x="29" y="1342"/>
                  </a:lnTo>
                  <a:lnTo>
                    <a:pt x="22" y="1341"/>
                  </a:lnTo>
                  <a:lnTo>
                    <a:pt x="17" y="1340"/>
                  </a:lnTo>
                  <a:lnTo>
                    <a:pt x="11" y="1338"/>
                  </a:lnTo>
                  <a:lnTo>
                    <a:pt x="7" y="1335"/>
                  </a:lnTo>
                  <a:lnTo>
                    <a:pt x="4" y="1329"/>
                  </a:lnTo>
                  <a:lnTo>
                    <a:pt x="2" y="1324"/>
                  </a:lnTo>
                  <a:lnTo>
                    <a:pt x="1" y="1318"/>
                  </a:lnTo>
                  <a:lnTo>
                    <a:pt x="0" y="1311"/>
                  </a:lnTo>
                  <a:lnTo>
                    <a:pt x="0" y="46"/>
                  </a:lnTo>
                  <a:lnTo>
                    <a:pt x="1" y="36"/>
                  </a:lnTo>
                  <a:lnTo>
                    <a:pt x="3" y="26"/>
                  </a:lnTo>
                  <a:lnTo>
                    <a:pt x="6" y="18"/>
                  </a:lnTo>
                  <a:lnTo>
                    <a:pt x="11" y="11"/>
                  </a:lnTo>
                  <a:lnTo>
                    <a:pt x="18" y="6"/>
                  </a:lnTo>
                  <a:lnTo>
                    <a:pt x="25" y="2"/>
                  </a:lnTo>
                  <a:lnTo>
                    <a:pt x="34" y="0"/>
                  </a:lnTo>
                  <a:lnTo>
                    <a:pt x="45" y="0"/>
                  </a:lnTo>
                  <a:lnTo>
                    <a:pt x="395" y="0"/>
                  </a:lnTo>
                  <a:lnTo>
                    <a:pt x="401" y="0"/>
                  </a:lnTo>
                  <a:lnTo>
                    <a:pt x="408" y="1"/>
                  </a:lnTo>
                  <a:lnTo>
                    <a:pt x="414" y="4"/>
                  </a:lnTo>
                  <a:lnTo>
                    <a:pt x="419" y="7"/>
                  </a:lnTo>
                  <a:lnTo>
                    <a:pt x="424" y="10"/>
                  </a:lnTo>
                  <a:lnTo>
                    <a:pt x="430" y="16"/>
                  </a:lnTo>
                  <a:lnTo>
                    <a:pt x="435" y="22"/>
                  </a:lnTo>
                  <a:lnTo>
                    <a:pt x="439" y="28"/>
                  </a:lnTo>
                  <a:lnTo>
                    <a:pt x="1027" y="1000"/>
                  </a:lnTo>
                  <a:lnTo>
                    <a:pt x="1619" y="28"/>
                  </a:lnTo>
                  <a:lnTo>
                    <a:pt x="1623" y="22"/>
                  </a:lnTo>
                  <a:lnTo>
                    <a:pt x="1628" y="16"/>
                  </a:lnTo>
                  <a:lnTo>
                    <a:pt x="1633" y="10"/>
                  </a:lnTo>
                  <a:lnTo>
                    <a:pt x="1638" y="7"/>
                  </a:lnTo>
                  <a:lnTo>
                    <a:pt x="1645" y="4"/>
                  </a:lnTo>
                  <a:lnTo>
                    <a:pt x="1651" y="1"/>
                  </a:lnTo>
                  <a:lnTo>
                    <a:pt x="1657" y="0"/>
                  </a:lnTo>
                  <a:lnTo>
                    <a:pt x="1665" y="0"/>
                  </a:lnTo>
                  <a:lnTo>
                    <a:pt x="1982" y="0"/>
                  </a:lnTo>
                  <a:lnTo>
                    <a:pt x="1992" y="0"/>
                  </a:lnTo>
                  <a:lnTo>
                    <a:pt x="2001" y="2"/>
                  </a:lnTo>
                  <a:lnTo>
                    <a:pt x="2009" y="6"/>
                  </a:lnTo>
                  <a:lnTo>
                    <a:pt x="2015" y="11"/>
                  </a:lnTo>
                  <a:lnTo>
                    <a:pt x="2020" y="18"/>
                  </a:lnTo>
                  <a:lnTo>
                    <a:pt x="2023" y="26"/>
                  </a:lnTo>
                  <a:lnTo>
                    <a:pt x="2025" y="36"/>
                  </a:lnTo>
                  <a:lnTo>
                    <a:pt x="2026" y="46"/>
                  </a:lnTo>
                  <a:lnTo>
                    <a:pt x="2026" y="1311"/>
                  </a:lnTo>
                  <a:close/>
                </a:path>
              </a:pathLst>
            </a:custGeom>
            <a:noFill/>
            <a:ln w="3175">
              <a:solidFill>
                <a:srgbClr val="FEFE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37" name="Freeform 28">
              <a:extLst>
                <a:ext uri="{FF2B5EF4-FFF2-40B4-BE49-F238E27FC236}">
                  <a16:creationId xmlns:a16="http://schemas.microsoft.com/office/drawing/2014/main" id="{1ABEEF8F-A4EA-FACD-9020-842565768133}"/>
                </a:ext>
              </a:extLst>
            </p:cNvPr>
            <p:cNvSpPr>
              <a:spLocks/>
            </p:cNvSpPr>
            <p:nvPr/>
          </p:nvSpPr>
          <p:spPr bwMode="auto">
            <a:xfrm>
              <a:off x="2090" y="2681"/>
              <a:ext cx="235" cy="213"/>
            </a:xfrm>
            <a:custGeom>
              <a:avLst/>
              <a:gdLst>
                <a:gd name="T0" fmla="*/ 1162 w 1174"/>
                <a:gd name="T1" fmla="*/ 218 h 1066"/>
                <a:gd name="T2" fmla="*/ 1172 w 1174"/>
                <a:gd name="T3" fmla="*/ 241 h 1066"/>
                <a:gd name="T4" fmla="*/ 1174 w 1174"/>
                <a:gd name="T5" fmla="*/ 1008 h 1066"/>
                <a:gd name="T6" fmla="*/ 1171 w 1174"/>
                <a:gd name="T7" fmla="*/ 1033 h 1066"/>
                <a:gd name="T8" fmla="*/ 1165 w 1174"/>
                <a:gd name="T9" fmla="*/ 1043 h 1066"/>
                <a:gd name="T10" fmla="*/ 1159 w 1174"/>
                <a:gd name="T11" fmla="*/ 1051 h 1066"/>
                <a:gd name="T12" fmla="*/ 1152 w 1174"/>
                <a:gd name="T13" fmla="*/ 1058 h 1066"/>
                <a:gd name="T14" fmla="*/ 1142 w 1174"/>
                <a:gd name="T15" fmla="*/ 1062 h 1066"/>
                <a:gd name="T16" fmla="*/ 1117 w 1174"/>
                <a:gd name="T17" fmla="*/ 1066 h 1066"/>
                <a:gd name="T18" fmla="*/ 214 w 1174"/>
                <a:gd name="T19" fmla="*/ 1066 h 1066"/>
                <a:gd name="T20" fmla="*/ 202 w 1174"/>
                <a:gd name="T21" fmla="*/ 1064 h 1066"/>
                <a:gd name="T22" fmla="*/ 184 w 1174"/>
                <a:gd name="T23" fmla="*/ 1057 h 1066"/>
                <a:gd name="T24" fmla="*/ 17 w 1174"/>
                <a:gd name="T25" fmla="*/ 905 h 1066"/>
                <a:gd name="T26" fmla="*/ 10 w 1174"/>
                <a:gd name="T27" fmla="*/ 898 h 1066"/>
                <a:gd name="T28" fmla="*/ 4 w 1174"/>
                <a:gd name="T29" fmla="*/ 888 h 1066"/>
                <a:gd name="T30" fmla="*/ 1 w 1174"/>
                <a:gd name="T31" fmla="*/ 878 h 1066"/>
                <a:gd name="T32" fmla="*/ 0 w 1174"/>
                <a:gd name="T33" fmla="*/ 865 h 1066"/>
                <a:gd name="T34" fmla="*/ 1 w 1174"/>
                <a:gd name="T35" fmla="*/ 491 h 1066"/>
                <a:gd name="T36" fmla="*/ 5 w 1174"/>
                <a:gd name="T37" fmla="*/ 474 h 1066"/>
                <a:gd name="T38" fmla="*/ 10 w 1174"/>
                <a:gd name="T39" fmla="*/ 464 h 1066"/>
                <a:gd name="T40" fmla="*/ 17 w 1174"/>
                <a:gd name="T41" fmla="*/ 457 h 1066"/>
                <a:gd name="T42" fmla="*/ 26 w 1174"/>
                <a:gd name="T43" fmla="*/ 452 h 1066"/>
                <a:gd name="T44" fmla="*/ 41 w 1174"/>
                <a:gd name="T45" fmla="*/ 448 h 1066"/>
                <a:gd name="T46" fmla="*/ 890 w 1174"/>
                <a:gd name="T47" fmla="*/ 447 h 1066"/>
                <a:gd name="T48" fmla="*/ 889 w 1174"/>
                <a:gd name="T49" fmla="*/ 292 h 1066"/>
                <a:gd name="T50" fmla="*/ 881 w 1174"/>
                <a:gd name="T51" fmla="*/ 275 h 1066"/>
                <a:gd name="T52" fmla="*/ 787 w 1174"/>
                <a:gd name="T53" fmla="*/ 176 h 1066"/>
                <a:gd name="T54" fmla="*/ 775 w 1174"/>
                <a:gd name="T55" fmla="*/ 168 h 1066"/>
                <a:gd name="T56" fmla="*/ 760 w 1174"/>
                <a:gd name="T57" fmla="*/ 166 h 1066"/>
                <a:gd name="T58" fmla="*/ 23 w 1174"/>
                <a:gd name="T59" fmla="*/ 166 h 1066"/>
                <a:gd name="T60" fmla="*/ 11 w 1174"/>
                <a:gd name="T61" fmla="*/ 162 h 1066"/>
                <a:gd name="T62" fmla="*/ 4 w 1174"/>
                <a:gd name="T63" fmla="*/ 155 h 1066"/>
                <a:gd name="T64" fmla="*/ 1 w 1174"/>
                <a:gd name="T65" fmla="*/ 143 h 1066"/>
                <a:gd name="T66" fmla="*/ 0 w 1174"/>
                <a:gd name="T67" fmla="*/ 30 h 1066"/>
                <a:gd name="T68" fmla="*/ 2 w 1174"/>
                <a:gd name="T69" fmla="*/ 17 h 1066"/>
                <a:gd name="T70" fmla="*/ 7 w 1174"/>
                <a:gd name="T71" fmla="*/ 7 h 1066"/>
                <a:gd name="T72" fmla="*/ 16 w 1174"/>
                <a:gd name="T73" fmla="*/ 1 h 1066"/>
                <a:gd name="T74" fmla="*/ 29 w 1174"/>
                <a:gd name="T75" fmla="*/ 0 h 1066"/>
                <a:gd name="T76" fmla="*/ 929 w 1174"/>
                <a:gd name="T77" fmla="*/ 0 h 1066"/>
                <a:gd name="T78" fmla="*/ 941 w 1174"/>
                <a:gd name="T79" fmla="*/ 2 h 1066"/>
                <a:gd name="T80" fmla="*/ 950 w 1174"/>
                <a:gd name="T81" fmla="*/ 6 h 1066"/>
                <a:gd name="T82" fmla="*/ 960 w 1174"/>
                <a:gd name="T83" fmla="*/ 12 h 1066"/>
                <a:gd name="T84" fmla="*/ 1158 w 1174"/>
                <a:gd name="T85" fmla="*/ 212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4" h="1066">
                  <a:moveTo>
                    <a:pt x="1158" y="212"/>
                  </a:moveTo>
                  <a:lnTo>
                    <a:pt x="1162" y="218"/>
                  </a:lnTo>
                  <a:lnTo>
                    <a:pt x="1167" y="228"/>
                  </a:lnTo>
                  <a:lnTo>
                    <a:pt x="1172" y="241"/>
                  </a:lnTo>
                  <a:lnTo>
                    <a:pt x="1174" y="250"/>
                  </a:lnTo>
                  <a:lnTo>
                    <a:pt x="1174" y="1008"/>
                  </a:lnTo>
                  <a:lnTo>
                    <a:pt x="1173" y="1022"/>
                  </a:lnTo>
                  <a:lnTo>
                    <a:pt x="1171" y="1033"/>
                  </a:lnTo>
                  <a:lnTo>
                    <a:pt x="1169" y="1039"/>
                  </a:lnTo>
                  <a:lnTo>
                    <a:pt x="1165" y="1043"/>
                  </a:lnTo>
                  <a:lnTo>
                    <a:pt x="1163" y="1047"/>
                  </a:lnTo>
                  <a:lnTo>
                    <a:pt x="1159" y="1051"/>
                  </a:lnTo>
                  <a:lnTo>
                    <a:pt x="1156" y="1055"/>
                  </a:lnTo>
                  <a:lnTo>
                    <a:pt x="1152" y="1058"/>
                  </a:lnTo>
                  <a:lnTo>
                    <a:pt x="1148" y="1061"/>
                  </a:lnTo>
                  <a:lnTo>
                    <a:pt x="1142" y="1062"/>
                  </a:lnTo>
                  <a:lnTo>
                    <a:pt x="1131" y="1065"/>
                  </a:lnTo>
                  <a:lnTo>
                    <a:pt x="1117" y="1066"/>
                  </a:lnTo>
                  <a:lnTo>
                    <a:pt x="221" y="1066"/>
                  </a:lnTo>
                  <a:lnTo>
                    <a:pt x="214" y="1066"/>
                  </a:lnTo>
                  <a:lnTo>
                    <a:pt x="208" y="1065"/>
                  </a:lnTo>
                  <a:lnTo>
                    <a:pt x="202" y="1064"/>
                  </a:lnTo>
                  <a:lnTo>
                    <a:pt x="196" y="1062"/>
                  </a:lnTo>
                  <a:lnTo>
                    <a:pt x="184" y="1057"/>
                  </a:lnTo>
                  <a:lnTo>
                    <a:pt x="171" y="1048"/>
                  </a:lnTo>
                  <a:lnTo>
                    <a:pt x="17" y="905"/>
                  </a:lnTo>
                  <a:lnTo>
                    <a:pt x="13" y="902"/>
                  </a:lnTo>
                  <a:lnTo>
                    <a:pt x="10" y="898"/>
                  </a:lnTo>
                  <a:lnTo>
                    <a:pt x="7" y="893"/>
                  </a:lnTo>
                  <a:lnTo>
                    <a:pt x="4" y="888"/>
                  </a:lnTo>
                  <a:lnTo>
                    <a:pt x="3" y="883"/>
                  </a:lnTo>
                  <a:lnTo>
                    <a:pt x="1" y="878"/>
                  </a:lnTo>
                  <a:lnTo>
                    <a:pt x="1" y="871"/>
                  </a:lnTo>
                  <a:lnTo>
                    <a:pt x="0" y="865"/>
                  </a:lnTo>
                  <a:lnTo>
                    <a:pt x="0" y="505"/>
                  </a:lnTo>
                  <a:lnTo>
                    <a:pt x="1" y="491"/>
                  </a:lnTo>
                  <a:lnTo>
                    <a:pt x="4" y="479"/>
                  </a:lnTo>
                  <a:lnTo>
                    <a:pt x="5" y="474"/>
                  </a:lnTo>
                  <a:lnTo>
                    <a:pt x="8" y="469"/>
                  </a:lnTo>
                  <a:lnTo>
                    <a:pt x="10" y="464"/>
                  </a:lnTo>
                  <a:lnTo>
                    <a:pt x="13" y="460"/>
                  </a:lnTo>
                  <a:lnTo>
                    <a:pt x="17" y="457"/>
                  </a:lnTo>
                  <a:lnTo>
                    <a:pt x="22" y="454"/>
                  </a:lnTo>
                  <a:lnTo>
                    <a:pt x="26" y="452"/>
                  </a:lnTo>
                  <a:lnTo>
                    <a:pt x="30" y="450"/>
                  </a:lnTo>
                  <a:lnTo>
                    <a:pt x="41" y="448"/>
                  </a:lnTo>
                  <a:lnTo>
                    <a:pt x="54" y="447"/>
                  </a:lnTo>
                  <a:lnTo>
                    <a:pt x="890" y="447"/>
                  </a:lnTo>
                  <a:lnTo>
                    <a:pt x="890" y="301"/>
                  </a:lnTo>
                  <a:lnTo>
                    <a:pt x="889" y="292"/>
                  </a:lnTo>
                  <a:lnTo>
                    <a:pt x="885" y="283"/>
                  </a:lnTo>
                  <a:lnTo>
                    <a:pt x="881" y="275"/>
                  </a:lnTo>
                  <a:lnTo>
                    <a:pt x="876" y="269"/>
                  </a:lnTo>
                  <a:lnTo>
                    <a:pt x="787" y="176"/>
                  </a:lnTo>
                  <a:lnTo>
                    <a:pt x="782" y="172"/>
                  </a:lnTo>
                  <a:lnTo>
                    <a:pt x="775" y="168"/>
                  </a:lnTo>
                  <a:lnTo>
                    <a:pt x="768" y="167"/>
                  </a:lnTo>
                  <a:lnTo>
                    <a:pt x="760" y="166"/>
                  </a:lnTo>
                  <a:lnTo>
                    <a:pt x="29" y="166"/>
                  </a:lnTo>
                  <a:lnTo>
                    <a:pt x="23" y="166"/>
                  </a:lnTo>
                  <a:lnTo>
                    <a:pt x="16" y="164"/>
                  </a:lnTo>
                  <a:lnTo>
                    <a:pt x="11" y="162"/>
                  </a:lnTo>
                  <a:lnTo>
                    <a:pt x="7" y="159"/>
                  </a:lnTo>
                  <a:lnTo>
                    <a:pt x="4" y="155"/>
                  </a:lnTo>
                  <a:lnTo>
                    <a:pt x="2" y="149"/>
                  </a:lnTo>
                  <a:lnTo>
                    <a:pt x="1" y="143"/>
                  </a:lnTo>
                  <a:lnTo>
                    <a:pt x="0" y="136"/>
                  </a:lnTo>
                  <a:lnTo>
                    <a:pt x="0" y="30"/>
                  </a:lnTo>
                  <a:lnTo>
                    <a:pt x="1" y="23"/>
                  </a:lnTo>
                  <a:lnTo>
                    <a:pt x="2" y="17"/>
                  </a:lnTo>
                  <a:lnTo>
                    <a:pt x="4" y="11"/>
                  </a:lnTo>
                  <a:lnTo>
                    <a:pt x="7" y="7"/>
                  </a:lnTo>
                  <a:lnTo>
                    <a:pt x="11" y="4"/>
                  </a:lnTo>
                  <a:lnTo>
                    <a:pt x="16" y="1"/>
                  </a:lnTo>
                  <a:lnTo>
                    <a:pt x="23" y="0"/>
                  </a:lnTo>
                  <a:lnTo>
                    <a:pt x="29" y="0"/>
                  </a:lnTo>
                  <a:lnTo>
                    <a:pt x="924" y="0"/>
                  </a:lnTo>
                  <a:lnTo>
                    <a:pt x="929" y="0"/>
                  </a:lnTo>
                  <a:lnTo>
                    <a:pt x="936" y="1"/>
                  </a:lnTo>
                  <a:lnTo>
                    <a:pt x="941" y="2"/>
                  </a:lnTo>
                  <a:lnTo>
                    <a:pt x="946" y="4"/>
                  </a:lnTo>
                  <a:lnTo>
                    <a:pt x="950" y="6"/>
                  </a:lnTo>
                  <a:lnTo>
                    <a:pt x="956" y="9"/>
                  </a:lnTo>
                  <a:lnTo>
                    <a:pt x="960" y="12"/>
                  </a:lnTo>
                  <a:lnTo>
                    <a:pt x="965" y="17"/>
                  </a:lnTo>
                  <a:lnTo>
                    <a:pt x="1158" y="212"/>
                  </a:lnTo>
                  <a:close/>
                </a:path>
              </a:pathLst>
            </a:custGeom>
            <a:noFill/>
            <a:ln w="3175">
              <a:solidFill>
                <a:srgbClr val="FEFE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38" name="Freeform 29">
              <a:extLst>
                <a:ext uri="{FF2B5EF4-FFF2-40B4-BE49-F238E27FC236}">
                  <a16:creationId xmlns:a16="http://schemas.microsoft.com/office/drawing/2014/main" id="{6FD288C4-8FFD-C671-88BB-2C2EFD6E3DE6}"/>
                </a:ext>
              </a:extLst>
            </p:cNvPr>
            <p:cNvSpPr>
              <a:spLocks/>
            </p:cNvSpPr>
            <p:nvPr/>
          </p:nvSpPr>
          <p:spPr bwMode="auto">
            <a:xfrm>
              <a:off x="2143" y="2794"/>
              <a:ext cx="125" cy="65"/>
            </a:xfrm>
            <a:custGeom>
              <a:avLst/>
              <a:gdLst>
                <a:gd name="T0" fmla="*/ 33 w 627"/>
                <a:gd name="T1" fmla="*/ 0 h 326"/>
                <a:gd name="T2" fmla="*/ 25 w 627"/>
                <a:gd name="T3" fmla="*/ 0 h 326"/>
                <a:gd name="T4" fmla="*/ 19 w 627"/>
                <a:gd name="T5" fmla="*/ 2 h 326"/>
                <a:gd name="T6" fmla="*/ 12 w 627"/>
                <a:gd name="T7" fmla="*/ 4 h 326"/>
                <a:gd name="T8" fmla="*/ 8 w 627"/>
                <a:gd name="T9" fmla="*/ 8 h 326"/>
                <a:gd name="T10" fmla="*/ 5 w 627"/>
                <a:gd name="T11" fmla="*/ 12 h 326"/>
                <a:gd name="T12" fmla="*/ 2 w 627"/>
                <a:gd name="T13" fmla="*/ 19 h 326"/>
                <a:gd name="T14" fmla="*/ 1 w 627"/>
                <a:gd name="T15" fmla="*/ 25 h 326"/>
                <a:gd name="T16" fmla="*/ 0 w 627"/>
                <a:gd name="T17" fmla="*/ 32 h 326"/>
                <a:gd name="T18" fmla="*/ 0 w 627"/>
                <a:gd name="T19" fmla="*/ 211 h 326"/>
                <a:gd name="T20" fmla="*/ 1 w 627"/>
                <a:gd name="T21" fmla="*/ 223 h 326"/>
                <a:gd name="T22" fmla="*/ 4 w 627"/>
                <a:gd name="T23" fmla="*/ 233 h 326"/>
                <a:gd name="T24" fmla="*/ 6 w 627"/>
                <a:gd name="T25" fmla="*/ 238 h 326"/>
                <a:gd name="T26" fmla="*/ 8 w 627"/>
                <a:gd name="T27" fmla="*/ 242 h 326"/>
                <a:gd name="T28" fmla="*/ 11 w 627"/>
                <a:gd name="T29" fmla="*/ 246 h 326"/>
                <a:gd name="T30" fmla="*/ 15 w 627"/>
                <a:gd name="T31" fmla="*/ 250 h 326"/>
                <a:gd name="T32" fmla="*/ 83 w 627"/>
                <a:gd name="T33" fmla="*/ 311 h 326"/>
                <a:gd name="T34" fmla="*/ 91 w 627"/>
                <a:gd name="T35" fmla="*/ 318 h 326"/>
                <a:gd name="T36" fmla="*/ 99 w 627"/>
                <a:gd name="T37" fmla="*/ 322 h 326"/>
                <a:gd name="T38" fmla="*/ 109 w 627"/>
                <a:gd name="T39" fmla="*/ 325 h 326"/>
                <a:gd name="T40" fmla="*/ 118 w 627"/>
                <a:gd name="T41" fmla="*/ 326 h 326"/>
                <a:gd name="T42" fmla="*/ 595 w 627"/>
                <a:gd name="T43" fmla="*/ 326 h 326"/>
                <a:gd name="T44" fmla="*/ 603 w 627"/>
                <a:gd name="T45" fmla="*/ 325 h 326"/>
                <a:gd name="T46" fmla="*/ 609 w 627"/>
                <a:gd name="T47" fmla="*/ 324 h 326"/>
                <a:gd name="T48" fmla="*/ 614 w 627"/>
                <a:gd name="T49" fmla="*/ 321 h 326"/>
                <a:gd name="T50" fmla="*/ 618 w 627"/>
                <a:gd name="T51" fmla="*/ 318 h 326"/>
                <a:gd name="T52" fmla="*/ 622 w 627"/>
                <a:gd name="T53" fmla="*/ 314 h 326"/>
                <a:gd name="T54" fmla="*/ 625 w 627"/>
                <a:gd name="T55" fmla="*/ 307 h 326"/>
                <a:gd name="T56" fmla="*/ 626 w 627"/>
                <a:gd name="T57" fmla="*/ 301 h 326"/>
                <a:gd name="T58" fmla="*/ 627 w 627"/>
                <a:gd name="T59" fmla="*/ 293 h 326"/>
                <a:gd name="T60" fmla="*/ 627 w 627"/>
                <a:gd name="T61" fmla="*/ 0 h 326"/>
                <a:gd name="T62" fmla="*/ 33 w 627"/>
                <a:gd name="T63" fmla="*/ 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27" h="326">
                  <a:moveTo>
                    <a:pt x="33" y="0"/>
                  </a:moveTo>
                  <a:lnTo>
                    <a:pt x="25" y="0"/>
                  </a:lnTo>
                  <a:lnTo>
                    <a:pt x="19" y="2"/>
                  </a:lnTo>
                  <a:lnTo>
                    <a:pt x="12" y="4"/>
                  </a:lnTo>
                  <a:lnTo>
                    <a:pt x="8" y="8"/>
                  </a:lnTo>
                  <a:lnTo>
                    <a:pt x="5" y="12"/>
                  </a:lnTo>
                  <a:lnTo>
                    <a:pt x="2" y="19"/>
                  </a:lnTo>
                  <a:lnTo>
                    <a:pt x="1" y="25"/>
                  </a:lnTo>
                  <a:lnTo>
                    <a:pt x="0" y="32"/>
                  </a:lnTo>
                  <a:lnTo>
                    <a:pt x="0" y="211"/>
                  </a:lnTo>
                  <a:lnTo>
                    <a:pt x="1" y="223"/>
                  </a:lnTo>
                  <a:lnTo>
                    <a:pt x="4" y="233"/>
                  </a:lnTo>
                  <a:lnTo>
                    <a:pt x="6" y="238"/>
                  </a:lnTo>
                  <a:lnTo>
                    <a:pt x="8" y="242"/>
                  </a:lnTo>
                  <a:lnTo>
                    <a:pt x="11" y="246"/>
                  </a:lnTo>
                  <a:lnTo>
                    <a:pt x="15" y="250"/>
                  </a:lnTo>
                  <a:lnTo>
                    <a:pt x="83" y="311"/>
                  </a:lnTo>
                  <a:lnTo>
                    <a:pt x="91" y="318"/>
                  </a:lnTo>
                  <a:lnTo>
                    <a:pt x="99" y="322"/>
                  </a:lnTo>
                  <a:lnTo>
                    <a:pt x="109" y="325"/>
                  </a:lnTo>
                  <a:lnTo>
                    <a:pt x="118" y="326"/>
                  </a:lnTo>
                  <a:lnTo>
                    <a:pt x="595" y="326"/>
                  </a:lnTo>
                  <a:lnTo>
                    <a:pt x="603" y="325"/>
                  </a:lnTo>
                  <a:lnTo>
                    <a:pt x="609" y="324"/>
                  </a:lnTo>
                  <a:lnTo>
                    <a:pt x="614" y="321"/>
                  </a:lnTo>
                  <a:lnTo>
                    <a:pt x="618" y="318"/>
                  </a:lnTo>
                  <a:lnTo>
                    <a:pt x="622" y="314"/>
                  </a:lnTo>
                  <a:lnTo>
                    <a:pt x="625" y="307"/>
                  </a:lnTo>
                  <a:lnTo>
                    <a:pt x="626" y="301"/>
                  </a:lnTo>
                  <a:lnTo>
                    <a:pt x="627" y="293"/>
                  </a:lnTo>
                  <a:lnTo>
                    <a:pt x="627" y="0"/>
                  </a:lnTo>
                  <a:lnTo>
                    <a:pt x="33" y="0"/>
                  </a:lnTo>
                  <a:close/>
                </a:path>
              </a:pathLst>
            </a:custGeom>
            <a:noFill/>
            <a:ln w="3175">
              <a:solidFill>
                <a:srgbClr val="FEFE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39" name="Freeform 30">
              <a:extLst>
                <a:ext uri="{FF2B5EF4-FFF2-40B4-BE49-F238E27FC236}">
                  <a16:creationId xmlns:a16="http://schemas.microsoft.com/office/drawing/2014/main" id="{28751AD0-1920-2198-942C-10AA8E71053D}"/>
                </a:ext>
              </a:extLst>
            </p:cNvPr>
            <p:cNvSpPr>
              <a:spLocks/>
            </p:cNvSpPr>
            <p:nvPr/>
          </p:nvSpPr>
          <p:spPr bwMode="auto">
            <a:xfrm>
              <a:off x="2346" y="2681"/>
              <a:ext cx="238" cy="213"/>
            </a:xfrm>
            <a:custGeom>
              <a:avLst/>
              <a:gdLst>
                <a:gd name="T0" fmla="*/ 1170 w 1188"/>
                <a:gd name="T1" fmla="*/ 132 h 1066"/>
                <a:gd name="T2" fmla="*/ 1160 w 1188"/>
                <a:gd name="T3" fmla="*/ 144 h 1066"/>
                <a:gd name="T4" fmla="*/ 1141 w 1188"/>
                <a:gd name="T5" fmla="*/ 149 h 1066"/>
                <a:gd name="T6" fmla="*/ 357 w 1188"/>
                <a:gd name="T7" fmla="*/ 153 h 1066"/>
                <a:gd name="T8" fmla="*/ 290 w 1188"/>
                <a:gd name="T9" fmla="*/ 219 h 1066"/>
                <a:gd name="T10" fmla="*/ 280 w 1188"/>
                <a:gd name="T11" fmla="*/ 239 h 1066"/>
                <a:gd name="T12" fmla="*/ 280 w 1188"/>
                <a:gd name="T13" fmla="*/ 350 h 1066"/>
                <a:gd name="T14" fmla="*/ 286 w 1188"/>
                <a:gd name="T15" fmla="*/ 369 h 1066"/>
                <a:gd name="T16" fmla="*/ 331 w 1188"/>
                <a:gd name="T17" fmla="*/ 423 h 1066"/>
                <a:gd name="T18" fmla="*/ 353 w 1188"/>
                <a:gd name="T19" fmla="*/ 438 h 1066"/>
                <a:gd name="T20" fmla="*/ 368 w 1188"/>
                <a:gd name="T21" fmla="*/ 440 h 1066"/>
                <a:gd name="T22" fmla="*/ 1015 w 1188"/>
                <a:gd name="T23" fmla="*/ 442 h 1066"/>
                <a:gd name="T24" fmla="*/ 1041 w 1188"/>
                <a:gd name="T25" fmla="*/ 451 h 1066"/>
                <a:gd name="T26" fmla="*/ 1064 w 1188"/>
                <a:gd name="T27" fmla="*/ 468 h 1066"/>
                <a:gd name="T28" fmla="*/ 1176 w 1188"/>
                <a:gd name="T29" fmla="*/ 586 h 1066"/>
                <a:gd name="T30" fmla="*/ 1184 w 1188"/>
                <a:gd name="T31" fmla="*/ 606 h 1066"/>
                <a:gd name="T32" fmla="*/ 1188 w 1188"/>
                <a:gd name="T33" fmla="*/ 631 h 1066"/>
                <a:gd name="T34" fmla="*/ 1187 w 1188"/>
                <a:gd name="T35" fmla="*/ 878 h 1066"/>
                <a:gd name="T36" fmla="*/ 1177 w 1188"/>
                <a:gd name="T37" fmla="*/ 895 h 1066"/>
                <a:gd name="T38" fmla="*/ 1021 w 1188"/>
                <a:gd name="T39" fmla="*/ 1049 h 1066"/>
                <a:gd name="T40" fmla="*/ 1003 w 1188"/>
                <a:gd name="T41" fmla="*/ 1061 h 1066"/>
                <a:gd name="T42" fmla="*/ 981 w 1188"/>
                <a:gd name="T43" fmla="*/ 1066 h 1066"/>
                <a:gd name="T44" fmla="*/ 23 w 1188"/>
                <a:gd name="T45" fmla="*/ 1065 h 1066"/>
                <a:gd name="T46" fmla="*/ 7 w 1188"/>
                <a:gd name="T47" fmla="*/ 1059 h 1066"/>
                <a:gd name="T48" fmla="*/ 1 w 1188"/>
                <a:gd name="T49" fmla="*/ 1042 h 1066"/>
                <a:gd name="T50" fmla="*/ 1 w 1188"/>
                <a:gd name="T51" fmla="*/ 941 h 1066"/>
                <a:gd name="T52" fmla="*/ 7 w 1188"/>
                <a:gd name="T53" fmla="*/ 924 h 1066"/>
                <a:gd name="T54" fmla="*/ 23 w 1188"/>
                <a:gd name="T55" fmla="*/ 917 h 1066"/>
                <a:gd name="T56" fmla="*/ 817 w 1188"/>
                <a:gd name="T57" fmla="*/ 915 h 1066"/>
                <a:gd name="T58" fmla="*/ 837 w 1188"/>
                <a:gd name="T59" fmla="*/ 908 h 1066"/>
                <a:gd name="T60" fmla="*/ 907 w 1188"/>
                <a:gd name="T61" fmla="*/ 843 h 1066"/>
                <a:gd name="T62" fmla="*/ 916 w 1188"/>
                <a:gd name="T63" fmla="*/ 828 h 1066"/>
                <a:gd name="T64" fmla="*/ 916 w 1188"/>
                <a:gd name="T65" fmla="*/ 704 h 1066"/>
                <a:gd name="T66" fmla="*/ 907 w 1188"/>
                <a:gd name="T67" fmla="*/ 687 h 1066"/>
                <a:gd name="T68" fmla="*/ 830 w 1188"/>
                <a:gd name="T69" fmla="*/ 621 h 1066"/>
                <a:gd name="T70" fmla="*/ 185 w 1188"/>
                <a:gd name="T71" fmla="*/ 619 h 1066"/>
                <a:gd name="T72" fmla="*/ 170 w 1188"/>
                <a:gd name="T73" fmla="*/ 616 h 1066"/>
                <a:gd name="T74" fmla="*/ 154 w 1188"/>
                <a:gd name="T75" fmla="*/ 609 h 1066"/>
                <a:gd name="T76" fmla="*/ 31 w 1188"/>
                <a:gd name="T77" fmla="*/ 487 h 1066"/>
                <a:gd name="T78" fmla="*/ 21 w 1188"/>
                <a:gd name="T79" fmla="*/ 473 h 1066"/>
                <a:gd name="T80" fmla="*/ 14 w 1188"/>
                <a:gd name="T81" fmla="*/ 455 h 1066"/>
                <a:gd name="T82" fmla="*/ 13 w 1188"/>
                <a:gd name="T83" fmla="*/ 198 h 1066"/>
                <a:gd name="T84" fmla="*/ 20 w 1188"/>
                <a:gd name="T85" fmla="*/ 172 h 1066"/>
                <a:gd name="T86" fmla="*/ 29 w 1188"/>
                <a:gd name="T87" fmla="*/ 159 h 1066"/>
                <a:gd name="T88" fmla="*/ 175 w 1188"/>
                <a:gd name="T89" fmla="*/ 8 h 1066"/>
                <a:gd name="T90" fmla="*/ 194 w 1188"/>
                <a:gd name="T91" fmla="*/ 0 h 1066"/>
                <a:gd name="T92" fmla="*/ 1148 w 1188"/>
                <a:gd name="T93" fmla="*/ 0 h 1066"/>
                <a:gd name="T94" fmla="*/ 1164 w 1188"/>
                <a:gd name="T95" fmla="*/ 7 h 1066"/>
                <a:gd name="T96" fmla="*/ 1172 w 1188"/>
                <a:gd name="T97" fmla="*/ 23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88" h="1066">
                  <a:moveTo>
                    <a:pt x="1172" y="118"/>
                  </a:moveTo>
                  <a:lnTo>
                    <a:pt x="1172" y="125"/>
                  </a:lnTo>
                  <a:lnTo>
                    <a:pt x="1170" y="132"/>
                  </a:lnTo>
                  <a:lnTo>
                    <a:pt x="1168" y="137"/>
                  </a:lnTo>
                  <a:lnTo>
                    <a:pt x="1164" y="141"/>
                  </a:lnTo>
                  <a:lnTo>
                    <a:pt x="1160" y="144"/>
                  </a:lnTo>
                  <a:lnTo>
                    <a:pt x="1154" y="147"/>
                  </a:lnTo>
                  <a:lnTo>
                    <a:pt x="1148" y="148"/>
                  </a:lnTo>
                  <a:lnTo>
                    <a:pt x="1141" y="149"/>
                  </a:lnTo>
                  <a:lnTo>
                    <a:pt x="375" y="149"/>
                  </a:lnTo>
                  <a:lnTo>
                    <a:pt x="366" y="149"/>
                  </a:lnTo>
                  <a:lnTo>
                    <a:pt x="357" y="153"/>
                  </a:lnTo>
                  <a:lnTo>
                    <a:pt x="350" y="157"/>
                  </a:lnTo>
                  <a:lnTo>
                    <a:pt x="343" y="162"/>
                  </a:lnTo>
                  <a:lnTo>
                    <a:pt x="290" y="219"/>
                  </a:lnTo>
                  <a:lnTo>
                    <a:pt x="285" y="225"/>
                  </a:lnTo>
                  <a:lnTo>
                    <a:pt x="282" y="232"/>
                  </a:lnTo>
                  <a:lnTo>
                    <a:pt x="280" y="239"/>
                  </a:lnTo>
                  <a:lnTo>
                    <a:pt x="279" y="246"/>
                  </a:lnTo>
                  <a:lnTo>
                    <a:pt x="279" y="337"/>
                  </a:lnTo>
                  <a:lnTo>
                    <a:pt x="280" y="350"/>
                  </a:lnTo>
                  <a:lnTo>
                    <a:pt x="282" y="360"/>
                  </a:lnTo>
                  <a:lnTo>
                    <a:pt x="284" y="364"/>
                  </a:lnTo>
                  <a:lnTo>
                    <a:pt x="286" y="369"/>
                  </a:lnTo>
                  <a:lnTo>
                    <a:pt x="289" y="373"/>
                  </a:lnTo>
                  <a:lnTo>
                    <a:pt x="292" y="376"/>
                  </a:lnTo>
                  <a:lnTo>
                    <a:pt x="331" y="423"/>
                  </a:lnTo>
                  <a:lnTo>
                    <a:pt x="339" y="431"/>
                  </a:lnTo>
                  <a:lnTo>
                    <a:pt x="349" y="436"/>
                  </a:lnTo>
                  <a:lnTo>
                    <a:pt x="353" y="438"/>
                  </a:lnTo>
                  <a:lnTo>
                    <a:pt x="358" y="439"/>
                  </a:lnTo>
                  <a:lnTo>
                    <a:pt x="362" y="440"/>
                  </a:lnTo>
                  <a:lnTo>
                    <a:pt x="368" y="440"/>
                  </a:lnTo>
                  <a:lnTo>
                    <a:pt x="994" y="440"/>
                  </a:lnTo>
                  <a:lnTo>
                    <a:pt x="1004" y="441"/>
                  </a:lnTo>
                  <a:lnTo>
                    <a:pt x="1015" y="442"/>
                  </a:lnTo>
                  <a:lnTo>
                    <a:pt x="1024" y="444"/>
                  </a:lnTo>
                  <a:lnTo>
                    <a:pt x="1032" y="448"/>
                  </a:lnTo>
                  <a:lnTo>
                    <a:pt x="1041" y="451"/>
                  </a:lnTo>
                  <a:lnTo>
                    <a:pt x="1049" y="456"/>
                  </a:lnTo>
                  <a:lnTo>
                    <a:pt x="1056" y="461"/>
                  </a:lnTo>
                  <a:lnTo>
                    <a:pt x="1064" y="468"/>
                  </a:lnTo>
                  <a:lnTo>
                    <a:pt x="1168" y="574"/>
                  </a:lnTo>
                  <a:lnTo>
                    <a:pt x="1173" y="579"/>
                  </a:lnTo>
                  <a:lnTo>
                    <a:pt x="1176" y="586"/>
                  </a:lnTo>
                  <a:lnTo>
                    <a:pt x="1180" y="592"/>
                  </a:lnTo>
                  <a:lnTo>
                    <a:pt x="1182" y="598"/>
                  </a:lnTo>
                  <a:lnTo>
                    <a:pt x="1184" y="606"/>
                  </a:lnTo>
                  <a:lnTo>
                    <a:pt x="1187" y="613"/>
                  </a:lnTo>
                  <a:lnTo>
                    <a:pt x="1188" y="621"/>
                  </a:lnTo>
                  <a:lnTo>
                    <a:pt x="1188" y="631"/>
                  </a:lnTo>
                  <a:lnTo>
                    <a:pt x="1188" y="868"/>
                  </a:lnTo>
                  <a:lnTo>
                    <a:pt x="1188" y="872"/>
                  </a:lnTo>
                  <a:lnTo>
                    <a:pt x="1187" y="878"/>
                  </a:lnTo>
                  <a:lnTo>
                    <a:pt x="1184" y="882"/>
                  </a:lnTo>
                  <a:lnTo>
                    <a:pt x="1183" y="887"/>
                  </a:lnTo>
                  <a:lnTo>
                    <a:pt x="1177" y="895"/>
                  </a:lnTo>
                  <a:lnTo>
                    <a:pt x="1170" y="905"/>
                  </a:lnTo>
                  <a:lnTo>
                    <a:pt x="1027" y="1045"/>
                  </a:lnTo>
                  <a:lnTo>
                    <a:pt x="1021" y="1049"/>
                  </a:lnTo>
                  <a:lnTo>
                    <a:pt x="1016" y="1055"/>
                  </a:lnTo>
                  <a:lnTo>
                    <a:pt x="1009" y="1058"/>
                  </a:lnTo>
                  <a:lnTo>
                    <a:pt x="1003" y="1061"/>
                  </a:lnTo>
                  <a:lnTo>
                    <a:pt x="996" y="1063"/>
                  </a:lnTo>
                  <a:lnTo>
                    <a:pt x="988" y="1065"/>
                  </a:lnTo>
                  <a:lnTo>
                    <a:pt x="981" y="1066"/>
                  </a:lnTo>
                  <a:lnTo>
                    <a:pt x="973" y="1066"/>
                  </a:lnTo>
                  <a:lnTo>
                    <a:pt x="29" y="1066"/>
                  </a:lnTo>
                  <a:lnTo>
                    <a:pt x="23" y="1065"/>
                  </a:lnTo>
                  <a:lnTo>
                    <a:pt x="16" y="1064"/>
                  </a:lnTo>
                  <a:lnTo>
                    <a:pt x="11" y="1062"/>
                  </a:lnTo>
                  <a:lnTo>
                    <a:pt x="7" y="1059"/>
                  </a:lnTo>
                  <a:lnTo>
                    <a:pt x="4" y="1053"/>
                  </a:lnTo>
                  <a:lnTo>
                    <a:pt x="2" y="1048"/>
                  </a:lnTo>
                  <a:lnTo>
                    <a:pt x="1" y="1042"/>
                  </a:lnTo>
                  <a:lnTo>
                    <a:pt x="0" y="1035"/>
                  </a:lnTo>
                  <a:lnTo>
                    <a:pt x="0" y="947"/>
                  </a:lnTo>
                  <a:lnTo>
                    <a:pt x="1" y="941"/>
                  </a:lnTo>
                  <a:lnTo>
                    <a:pt x="2" y="934"/>
                  </a:lnTo>
                  <a:lnTo>
                    <a:pt x="4" y="928"/>
                  </a:lnTo>
                  <a:lnTo>
                    <a:pt x="7" y="924"/>
                  </a:lnTo>
                  <a:lnTo>
                    <a:pt x="11" y="921"/>
                  </a:lnTo>
                  <a:lnTo>
                    <a:pt x="16" y="919"/>
                  </a:lnTo>
                  <a:lnTo>
                    <a:pt x="23" y="917"/>
                  </a:lnTo>
                  <a:lnTo>
                    <a:pt x="29" y="917"/>
                  </a:lnTo>
                  <a:lnTo>
                    <a:pt x="806" y="917"/>
                  </a:lnTo>
                  <a:lnTo>
                    <a:pt x="817" y="915"/>
                  </a:lnTo>
                  <a:lnTo>
                    <a:pt x="828" y="912"/>
                  </a:lnTo>
                  <a:lnTo>
                    <a:pt x="832" y="910"/>
                  </a:lnTo>
                  <a:lnTo>
                    <a:pt x="837" y="908"/>
                  </a:lnTo>
                  <a:lnTo>
                    <a:pt x="842" y="905"/>
                  </a:lnTo>
                  <a:lnTo>
                    <a:pt x="845" y="901"/>
                  </a:lnTo>
                  <a:lnTo>
                    <a:pt x="907" y="843"/>
                  </a:lnTo>
                  <a:lnTo>
                    <a:pt x="911" y="837"/>
                  </a:lnTo>
                  <a:lnTo>
                    <a:pt x="914" y="833"/>
                  </a:lnTo>
                  <a:lnTo>
                    <a:pt x="916" y="828"/>
                  </a:lnTo>
                  <a:lnTo>
                    <a:pt x="917" y="823"/>
                  </a:lnTo>
                  <a:lnTo>
                    <a:pt x="917" y="710"/>
                  </a:lnTo>
                  <a:lnTo>
                    <a:pt x="916" y="704"/>
                  </a:lnTo>
                  <a:lnTo>
                    <a:pt x="914" y="697"/>
                  </a:lnTo>
                  <a:lnTo>
                    <a:pt x="911" y="692"/>
                  </a:lnTo>
                  <a:lnTo>
                    <a:pt x="907" y="687"/>
                  </a:lnTo>
                  <a:lnTo>
                    <a:pt x="842" y="629"/>
                  </a:lnTo>
                  <a:lnTo>
                    <a:pt x="836" y="625"/>
                  </a:lnTo>
                  <a:lnTo>
                    <a:pt x="830" y="621"/>
                  </a:lnTo>
                  <a:lnTo>
                    <a:pt x="823" y="619"/>
                  </a:lnTo>
                  <a:lnTo>
                    <a:pt x="814" y="619"/>
                  </a:lnTo>
                  <a:lnTo>
                    <a:pt x="185" y="619"/>
                  </a:lnTo>
                  <a:lnTo>
                    <a:pt x="180" y="619"/>
                  </a:lnTo>
                  <a:lnTo>
                    <a:pt x="175" y="618"/>
                  </a:lnTo>
                  <a:lnTo>
                    <a:pt x="170" y="616"/>
                  </a:lnTo>
                  <a:lnTo>
                    <a:pt x="164" y="615"/>
                  </a:lnTo>
                  <a:lnTo>
                    <a:pt x="159" y="612"/>
                  </a:lnTo>
                  <a:lnTo>
                    <a:pt x="154" y="609"/>
                  </a:lnTo>
                  <a:lnTo>
                    <a:pt x="150" y="606"/>
                  </a:lnTo>
                  <a:lnTo>
                    <a:pt x="145" y="601"/>
                  </a:lnTo>
                  <a:lnTo>
                    <a:pt x="31" y="487"/>
                  </a:lnTo>
                  <a:lnTo>
                    <a:pt x="27" y="482"/>
                  </a:lnTo>
                  <a:lnTo>
                    <a:pt x="24" y="478"/>
                  </a:lnTo>
                  <a:lnTo>
                    <a:pt x="21" y="473"/>
                  </a:lnTo>
                  <a:lnTo>
                    <a:pt x="17" y="467"/>
                  </a:lnTo>
                  <a:lnTo>
                    <a:pt x="16" y="461"/>
                  </a:lnTo>
                  <a:lnTo>
                    <a:pt x="14" y="455"/>
                  </a:lnTo>
                  <a:lnTo>
                    <a:pt x="14" y="449"/>
                  </a:lnTo>
                  <a:lnTo>
                    <a:pt x="13" y="442"/>
                  </a:lnTo>
                  <a:lnTo>
                    <a:pt x="13" y="198"/>
                  </a:lnTo>
                  <a:lnTo>
                    <a:pt x="14" y="186"/>
                  </a:lnTo>
                  <a:lnTo>
                    <a:pt x="17" y="176"/>
                  </a:lnTo>
                  <a:lnTo>
                    <a:pt x="20" y="172"/>
                  </a:lnTo>
                  <a:lnTo>
                    <a:pt x="23" y="167"/>
                  </a:lnTo>
                  <a:lnTo>
                    <a:pt x="26" y="163"/>
                  </a:lnTo>
                  <a:lnTo>
                    <a:pt x="29" y="159"/>
                  </a:lnTo>
                  <a:lnTo>
                    <a:pt x="166" y="15"/>
                  </a:lnTo>
                  <a:lnTo>
                    <a:pt x="171" y="11"/>
                  </a:lnTo>
                  <a:lnTo>
                    <a:pt x="175" y="8"/>
                  </a:lnTo>
                  <a:lnTo>
                    <a:pt x="179" y="5"/>
                  </a:lnTo>
                  <a:lnTo>
                    <a:pt x="184" y="3"/>
                  </a:lnTo>
                  <a:lnTo>
                    <a:pt x="194" y="0"/>
                  </a:lnTo>
                  <a:lnTo>
                    <a:pt x="205" y="0"/>
                  </a:lnTo>
                  <a:lnTo>
                    <a:pt x="1141" y="0"/>
                  </a:lnTo>
                  <a:lnTo>
                    <a:pt x="1148" y="0"/>
                  </a:lnTo>
                  <a:lnTo>
                    <a:pt x="1154" y="1"/>
                  </a:lnTo>
                  <a:lnTo>
                    <a:pt x="1160" y="4"/>
                  </a:lnTo>
                  <a:lnTo>
                    <a:pt x="1164" y="7"/>
                  </a:lnTo>
                  <a:lnTo>
                    <a:pt x="1168" y="11"/>
                  </a:lnTo>
                  <a:lnTo>
                    <a:pt x="1170" y="17"/>
                  </a:lnTo>
                  <a:lnTo>
                    <a:pt x="1172" y="23"/>
                  </a:lnTo>
                  <a:lnTo>
                    <a:pt x="1172" y="30"/>
                  </a:lnTo>
                  <a:lnTo>
                    <a:pt x="1172" y="118"/>
                  </a:lnTo>
                  <a:close/>
                </a:path>
              </a:pathLst>
            </a:custGeom>
            <a:noFill/>
            <a:ln w="3175">
              <a:solidFill>
                <a:srgbClr val="FEFE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40" name="Freeform 31">
              <a:extLst>
                <a:ext uri="{FF2B5EF4-FFF2-40B4-BE49-F238E27FC236}">
                  <a16:creationId xmlns:a16="http://schemas.microsoft.com/office/drawing/2014/main" id="{CA3030FD-22AA-C4DE-EA08-593AB5B73860}"/>
                </a:ext>
              </a:extLst>
            </p:cNvPr>
            <p:cNvSpPr>
              <a:spLocks/>
            </p:cNvSpPr>
            <p:nvPr/>
          </p:nvSpPr>
          <p:spPr bwMode="auto">
            <a:xfrm>
              <a:off x="2594" y="2607"/>
              <a:ext cx="140" cy="287"/>
            </a:xfrm>
            <a:custGeom>
              <a:avLst/>
              <a:gdLst>
                <a:gd name="T0" fmla="*/ 673 w 701"/>
                <a:gd name="T1" fmla="*/ 366 h 1432"/>
                <a:gd name="T2" fmla="*/ 686 w 701"/>
                <a:gd name="T3" fmla="*/ 367 h 1432"/>
                <a:gd name="T4" fmla="*/ 694 w 701"/>
                <a:gd name="T5" fmla="*/ 373 h 1432"/>
                <a:gd name="T6" fmla="*/ 699 w 701"/>
                <a:gd name="T7" fmla="*/ 383 h 1432"/>
                <a:gd name="T8" fmla="*/ 701 w 701"/>
                <a:gd name="T9" fmla="*/ 396 h 1432"/>
                <a:gd name="T10" fmla="*/ 701 w 701"/>
                <a:gd name="T11" fmla="*/ 476 h 1432"/>
                <a:gd name="T12" fmla="*/ 698 w 701"/>
                <a:gd name="T13" fmla="*/ 486 h 1432"/>
                <a:gd name="T14" fmla="*/ 691 w 701"/>
                <a:gd name="T15" fmla="*/ 493 h 1432"/>
                <a:gd name="T16" fmla="*/ 680 w 701"/>
                <a:gd name="T17" fmla="*/ 499 h 1432"/>
                <a:gd name="T18" fmla="*/ 433 w 701"/>
                <a:gd name="T19" fmla="*/ 515 h 1432"/>
                <a:gd name="T20" fmla="*/ 432 w 701"/>
                <a:gd name="T21" fmla="*/ 1408 h 1432"/>
                <a:gd name="T22" fmla="*/ 429 w 701"/>
                <a:gd name="T23" fmla="*/ 1419 h 1432"/>
                <a:gd name="T24" fmla="*/ 420 w 701"/>
                <a:gd name="T25" fmla="*/ 1428 h 1432"/>
                <a:gd name="T26" fmla="*/ 409 w 701"/>
                <a:gd name="T27" fmla="*/ 1431 h 1432"/>
                <a:gd name="T28" fmla="*/ 179 w 701"/>
                <a:gd name="T29" fmla="*/ 1432 h 1432"/>
                <a:gd name="T30" fmla="*/ 166 w 701"/>
                <a:gd name="T31" fmla="*/ 1430 h 1432"/>
                <a:gd name="T32" fmla="*/ 156 w 701"/>
                <a:gd name="T33" fmla="*/ 1425 h 1432"/>
                <a:gd name="T34" fmla="*/ 151 w 701"/>
                <a:gd name="T35" fmla="*/ 1414 h 1432"/>
                <a:gd name="T36" fmla="*/ 149 w 701"/>
                <a:gd name="T37" fmla="*/ 1401 h 1432"/>
                <a:gd name="T38" fmla="*/ 27 w 701"/>
                <a:gd name="T39" fmla="*/ 500 h 1432"/>
                <a:gd name="T40" fmla="*/ 15 w 701"/>
                <a:gd name="T41" fmla="*/ 496 h 1432"/>
                <a:gd name="T42" fmla="*/ 6 w 701"/>
                <a:gd name="T43" fmla="*/ 490 h 1432"/>
                <a:gd name="T44" fmla="*/ 1 w 701"/>
                <a:gd name="T45" fmla="*/ 482 h 1432"/>
                <a:gd name="T46" fmla="*/ 0 w 701"/>
                <a:gd name="T47" fmla="*/ 470 h 1432"/>
                <a:gd name="T48" fmla="*/ 0 w 701"/>
                <a:gd name="T49" fmla="*/ 389 h 1432"/>
                <a:gd name="T50" fmla="*/ 4 w 701"/>
                <a:gd name="T51" fmla="*/ 377 h 1432"/>
                <a:gd name="T52" fmla="*/ 12 w 701"/>
                <a:gd name="T53" fmla="*/ 370 h 1432"/>
                <a:gd name="T54" fmla="*/ 23 w 701"/>
                <a:gd name="T55" fmla="*/ 366 h 1432"/>
                <a:gd name="T56" fmla="*/ 158 w 701"/>
                <a:gd name="T57" fmla="*/ 366 h 1432"/>
                <a:gd name="T58" fmla="*/ 198 w 701"/>
                <a:gd name="T59" fmla="*/ 23 h 1432"/>
                <a:gd name="T60" fmla="*/ 203 w 701"/>
                <a:gd name="T61" fmla="*/ 12 h 1432"/>
                <a:gd name="T62" fmla="*/ 213 w 701"/>
                <a:gd name="T63" fmla="*/ 4 h 1432"/>
                <a:gd name="T64" fmla="*/ 226 w 701"/>
                <a:gd name="T65" fmla="*/ 0 h 1432"/>
                <a:gd name="T66" fmla="*/ 402 w 701"/>
                <a:gd name="T67" fmla="*/ 0 h 1432"/>
                <a:gd name="T68" fmla="*/ 415 w 701"/>
                <a:gd name="T69" fmla="*/ 2 h 1432"/>
                <a:gd name="T70" fmla="*/ 425 w 701"/>
                <a:gd name="T71" fmla="*/ 8 h 1432"/>
                <a:gd name="T72" fmla="*/ 431 w 701"/>
                <a:gd name="T73" fmla="*/ 17 h 1432"/>
                <a:gd name="T74" fmla="*/ 433 w 701"/>
                <a:gd name="T75" fmla="*/ 31 h 1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1" h="1432">
                  <a:moveTo>
                    <a:pt x="433" y="366"/>
                  </a:moveTo>
                  <a:lnTo>
                    <a:pt x="673" y="366"/>
                  </a:lnTo>
                  <a:lnTo>
                    <a:pt x="679" y="366"/>
                  </a:lnTo>
                  <a:lnTo>
                    <a:pt x="686" y="367"/>
                  </a:lnTo>
                  <a:lnTo>
                    <a:pt x="690" y="370"/>
                  </a:lnTo>
                  <a:lnTo>
                    <a:pt x="694" y="373"/>
                  </a:lnTo>
                  <a:lnTo>
                    <a:pt x="697" y="377"/>
                  </a:lnTo>
                  <a:lnTo>
                    <a:pt x="699" y="383"/>
                  </a:lnTo>
                  <a:lnTo>
                    <a:pt x="701" y="389"/>
                  </a:lnTo>
                  <a:lnTo>
                    <a:pt x="701" y="396"/>
                  </a:lnTo>
                  <a:lnTo>
                    <a:pt x="701" y="470"/>
                  </a:lnTo>
                  <a:lnTo>
                    <a:pt x="701" y="476"/>
                  </a:lnTo>
                  <a:lnTo>
                    <a:pt x="700" y="482"/>
                  </a:lnTo>
                  <a:lnTo>
                    <a:pt x="698" y="486"/>
                  </a:lnTo>
                  <a:lnTo>
                    <a:pt x="695" y="490"/>
                  </a:lnTo>
                  <a:lnTo>
                    <a:pt x="691" y="493"/>
                  </a:lnTo>
                  <a:lnTo>
                    <a:pt x="687" y="496"/>
                  </a:lnTo>
                  <a:lnTo>
                    <a:pt x="680" y="499"/>
                  </a:lnTo>
                  <a:lnTo>
                    <a:pt x="674" y="500"/>
                  </a:lnTo>
                  <a:lnTo>
                    <a:pt x="433" y="515"/>
                  </a:lnTo>
                  <a:lnTo>
                    <a:pt x="433" y="1401"/>
                  </a:lnTo>
                  <a:lnTo>
                    <a:pt x="432" y="1408"/>
                  </a:lnTo>
                  <a:lnTo>
                    <a:pt x="431" y="1414"/>
                  </a:lnTo>
                  <a:lnTo>
                    <a:pt x="429" y="1419"/>
                  </a:lnTo>
                  <a:lnTo>
                    <a:pt x="425" y="1425"/>
                  </a:lnTo>
                  <a:lnTo>
                    <a:pt x="420" y="1428"/>
                  </a:lnTo>
                  <a:lnTo>
                    <a:pt x="415" y="1430"/>
                  </a:lnTo>
                  <a:lnTo>
                    <a:pt x="409" y="1431"/>
                  </a:lnTo>
                  <a:lnTo>
                    <a:pt x="402" y="1432"/>
                  </a:lnTo>
                  <a:lnTo>
                    <a:pt x="179" y="1432"/>
                  </a:lnTo>
                  <a:lnTo>
                    <a:pt x="172" y="1431"/>
                  </a:lnTo>
                  <a:lnTo>
                    <a:pt x="166" y="1430"/>
                  </a:lnTo>
                  <a:lnTo>
                    <a:pt x="160" y="1428"/>
                  </a:lnTo>
                  <a:lnTo>
                    <a:pt x="156" y="1425"/>
                  </a:lnTo>
                  <a:lnTo>
                    <a:pt x="153" y="1419"/>
                  </a:lnTo>
                  <a:lnTo>
                    <a:pt x="151" y="1414"/>
                  </a:lnTo>
                  <a:lnTo>
                    <a:pt x="149" y="1408"/>
                  </a:lnTo>
                  <a:lnTo>
                    <a:pt x="149" y="1401"/>
                  </a:lnTo>
                  <a:lnTo>
                    <a:pt x="149" y="515"/>
                  </a:lnTo>
                  <a:lnTo>
                    <a:pt x="27" y="500"/>
                  </a:lnTo>
                  <a:lnTo>
                    <a:pt x="20" y="499"/>
                  </a:lnTo>
                  <a:lnTo>
                    <a:pt x="15" y="496"/>
                  </a:lnTo>
                  <a:lnTo>
                    <a:pt x="10" y="493"/>
                  </a:lnTo>
                  <a:lnTo>
                    <a:pt x="6" y="490"/>
                  </a:lnTo>
                  <a:lnTo>
                    <a:pt x="3" y="486"/>
                  </a:lnTo>
                  <a:lnTo>
                    <a:pt x="1" y="482"/>
                  </a:lnTo>
                  <a:lnTo>
                    <a:pt x="0" y="476"/>
                  </a:lnTo>
                  <a:lnTo>
                    <a:pt x="0" y="470"/>
                  </a:lnTo>
                  <a:lnTo>
                    <a:pt x="0" y="396"/>
                  </a:lnTo>
                  <a:lnTo>
                    <a:pt x="0" y="389"/>
                  </a:lnTo>
                  <a:lnTo>
                    <a:pt x="2" y="383"/>
                  </a:lnTo>
                  <a:lnTo>
                    <a:pt x="4" y="377"/>
                  </a:lnTo>
                  <a:lnTo>
                    <a:pt x="7" y="373"/>
                  </a:lnTo>
                  <a:lnTo>
                    <a:pt x="12" y="370"/>
                  </a:lnTo>
                  <a:lnTo>
                    <a:pt x="17" y="367"/>
                  </a:lnTo>
                  <a:lnTo>
                    <a:pt x="23" y="366"/>
                  </a:lnTo>
                  <a:lnTo>
                    <a:pt x="30" y="366"/>
                  </a:lnTo>
                  <a:lnTo>
                    <a:pt x="158" y="366"/>
                  </a:lnTo>
                  <a:lnTo>
                    <a:pt x="197" y="31"/>
                  </a:lnTo>
                  <a:lnTo>
                    <a:pt x="198" y="23"/>
                  </a:lnTo>
                  <a:lnTo>
                    <a:pt x="200" y="17"/>
                  </a:lnTo>
                  <a:lnTo>
                    <a:pt x="203" y="12"/>
                  </a:lnTo>
                  <a:lnTo>
                    <a:pt x="208" y="8"/>
                  </a:lnTo>
                  <a:lnTo>
                    <a:pt x="213" y="4"/>
                  </a:lnTo>
                  <a:lnTo>
                    <a:pt x="219" y="2"/>
                  </a:lnTo>
                  <a:lnTo>
                    <a:pt x="226" y="0"/>
                  </a:lnTo>
                  <a:lnTo>
                    <a:pt x="236" y="0"/>
                  </a:lnTo>
                  <a:lnTo>
                    <a:pt x="402" y="0"/>
                  </a:lnTo>
                  <a:lnTo>
                    <a:pt x="409" y="0"/>
                  </a:lnTo>
                  <a:lnTo>
                    <a:pt x="415" y="2"/>
                  </a:lnTo>
                  <a:lnTo>
                    <a:pt x="420" y="4"/>
                  </a:lnTo>
                  <a:lnTo>
                    <a:pt x="425" y="8"/>
                  </a:lnTo>
                  <a:lnTo>
                    <a:pt x="429" y="12"/>
                  </a:lnTo>
                  <a:lnTo>
                    <a:pt x="431" y="17"/>
                  </a:lnTo>
                  <a:lnTo>
                    <a:pt x="432" y="23"/>
                  </a:lnTo>
                  <a:lnTo>
                    <a:pt x="433" y="31"/>
                  </a:lnTo>
                  <a:lnTo>
                    <a:pt x="433" y="366"/>
                  </a:lnTo>
                  <a:close/>
                </a:path>
              </a:pathLst>
            </a:custGeom>
            <a:noFill/>
            <a:ln w="3175">
              <a:solidFill>
                <a:srgbClr val="FEFE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41" name="Freeform 32">
              <a:extLst>
                <a:ext uri="{FF2B5EF4-FFF2-40B4-BE49-F238E27FC236}">
                  <a16:creationId xmlns:a16="http://schemas.microsoft.com/office/drawing/2014/main" id="{3516376B-D18C-9A7C-AA81-D84BB34267EB}"/>
                </a:ext>
              </a:extLst>
            </p:cNvPr>
            <p:cNvSpPr>
              <a:spLocks/>
            </p:cNvSpPr>
            <p:nvPr/>
          </p:nvSpPr>
          <p:spPr bwMode="auto">
            <a:xfrm>
              <a:off x="2748" y="2681"/>
              <a:ext cx="235" cy="213"/>
            </a:xfrm>
            <a:custGeom>
              <a:avLst/>
              <a:gdLst>
                <a:gd name="T0" fmla="*/ 1172 w 1173"/>
                <a:gd name="T1" fmla="*/ 565 h 1066"/>
                <a:gd name="T2" fmla="*/ 1167 w 1173"/>
                <a:gd name="T3" fmla="*/ 580 h 1066"/>
                <a:gd name="T4" fmla="*/ 1162 w 1173"/>
                <a:gd name="T5" fmla="*/ 590 h 1066"/>
                <a:gd name="T6" fmla="*/ 1155 w 1173"/>
                <a:gd name="T7" fmla="*/ 597 h 1066"/>
                <a:gd name="T8" fmla="*/ 1147 w 1173"/>
                <a:gd name="T9" fmla="*/ 603 h 1066"/>
                <a:gd name="T10" fmla="*/ 1130 w 1173"/>
                <a:gd name="T11" fmla="*/ 607 h 1066"/>
                <a:gd name="T12" fmla="*/ 284 w 1173"/>
                <a:gd name="T13" fmla="*/ 608 h 1066"/>
                <a:gd name="T14" fmla="*/ 284 w 1173"/>
                <a:gd name="T15" fmla="*/ 769 h 1066"/>
                <a:gd name="T16" fmla="*/ 289 w 1173"/>
                <a:gd name="T17" fmla="*/ 785 h 1066"/>
                <a:gd name="T18" fmla="*/ 394 w 1173"/>
                <a:gd name="T19" fmla="*/ 891 h 1066"/>
                <a:gd name="T20" fmla="*/ 404 w 1173"/>
                <a:gd name="T21" fmla="*/ 898 h 1066"/>
                <a:gd name="T22" fmla="*/ 421 w 1173"/>
                <a:gd name="T23" fmla="*/ 899 h 1066"/>
                <a:gd name="T24" fmla="*/ 1150 w 1173"/>
                <a:gd name="T25" fmla="*/ 900 h 1066"/>
                <a:gd name="T26" fmla="*/ 1161 w 1173"/>
                <a:gd name="T27" fmla="*/ 903 h 1066"/>
                <a:gd name="T28" fmla="*/ 1169 w 1173"/>
                <a:gd name="T29" fmla="*/ 911 h 1066"/>
                <a:gd name="T30" fmla="*/ 1173 w 1173"/>
                <a:gd name="T31" fmla="*/ 923 h 1066"/>
                <a:gd name="T32" fmla="*/ 1173 w 1173"/>
                <a:gd name="T33" fmla="*/ 1035 h 1066"/>
                <a:gd name="T34" fmla="*/ 1171 w 1173"/>
                <a:gd name="T35" fmla="*/ 1048 h 1066"/>
                <a:gd name="T36" fmla="*/ 1165 w 1173"/>
                <a:gd name="T37" fmla="*/ 1059 h 1066"/>
                <a:gd name="T38" fmla="*/ 1156 w 1173"/>
                <a:gd name="T39" fmla="*/ 1064 h 1066"/>
                <a:gd name="T40" fmla="*/ 1142 w 1173"/>
                <a:gd name="T41" fmla="*/ 1066 h 1066"/>
                <a:gd name="T42" fmla="*/ 243 w 1173"/>
                <a:gd name="T43" fmla="*/ 1066 h 1066"/>
                <a:gd name="T44" fmla="*/ 231 w 1173"/>
                <a:gd name="T45" fmla="*/ 1064 h 1066"/>
                <a:gd name="T46" fmla="*/ 221 w 1173"/>
                <a:gd name="T47" fmla="*/ 1060 h 1066"/>
                <a:gd name="T48" fmla="*/ 212 w 1173"/>
                <a:gd name="T49" fmla="*/ 1055 h 1066"/>
                <a:gd name="T50" fmla="*/ 15 w 1173"/>
                <a:gd name="T51" fmla="*/ 852 h 1066"/>
                <a:gd name="T52" fmla="*/ 3 w 1173"/>
                <a:gd name="T53" fmla="*/ 835 h 1066"/>
                <a:gd name="T54" fmla="*/ 0 w 1173"/>
                <a:gd name="T55" fmla="*/ 815 h 1066"/>
                <a:gd name="T56" fmla="*/ 0 w 1173"/>
                <a:gd name="T57" fmla="*/ 196 h 1066"/>
                <a:gd name="T58" fmla="*/ 2 w 1173"/>
                <a:gd name="T59" fmla="*/ 184 h 1066"/>
                <a:gd name="T60" fmla="*/ 6 w 1173"/>
                <a:gd name="T61" fmla="*/ 175 h 1066"/>
                <a:gd name="T62" fmla="*/ 13 w 1173"/>
                <a:gd name="T63" fmla="*/ 165 h 1066"/>
                <a:gd name="T64" fmla="*/ 158 w 1173"/>
                <a:gd name="T65" fmla="*/ 21 h 1066"/>
                <a:gd name="T66" fmla="*/ 168 w 1173"/>
                <a:gd name="T67" fmla="*/ 11 h 1066"/>
                <a:gd name="T68" fmla="*/ 180 w 1173"/>
                <a:gd name="T69" fmla="*/ 5 h 1066"/>
                <a:gd name="T70" fmla="*/ 191 w 1173"/>
                <a:gd name="T71" fmla="*/ 1 h 1066"/>
                <a:gd name="T72" fmla="*/ 202 w 1173"/>
                <a:gd name="T73" fmla="*/ 0 h 1066"/>
                <a:gd name="T74" fmla="*/ 1130 w 1173"/>
                <a:gd name="T75" fmla="*/ 0 h 1066"/>
                <a:gd name="T76" fmla="*/ 1147 w 1173"/>
                <a:gd name="T77" fmla="*/ 5 h 1066"/>
                <a:gd name="T78" fmla="*/ 1155 w 1173"/>
                <a:gd name="T79" fmla="*/ 10 h 1066"/>
                <a:gd name="T80" fmla="*/ 1162 w 1173"/>
                <a:gd name="T81" fmla="*/ 17 h 1066"/>
                <a:gd name="T82" fmla="*/ 1167 w 1173"/>
                <a:gd name="T83" fmla="*/ 26 h 1066"/>
                <a:gd name="T84" fmla="*/ 1172 w 1173"/>
                <a:gd name="T85" fmla="*/ 42 h 1066"/>
                <a:gd name="T86" fmla="*/ 1173 w 1173"/>
                <a:gd name="T87" fmla="*/ 551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73" h="1066">
                  <a:moveTo>
                    <a:pt x="1173" y="551"/>
                  </a:moveTo>
                  <a:lnTo>
                    <a:pt x="1172" y="565"/>
                  </a:lnTo>
                  <a:lnTo>
                    <a:pt x="1170" y="576"/>
                  </a:lnTo>
                  <a:lnTo>
                    <a:pt x="1167" y="580"/>
                  </a:lnTo>
                  <a:lnTo>
                    <a:pt x="1165" y="586"/>
                  </a:lnTo>
                  <a:lnTo>
                    <a:pt x="1162" y="590"/>
                  </a:lnTo>
                  <a:lnTo>
                    <a:pt x="1159" y="593"/>
                  </a:lnTo>
                  <a:lnTo>
                    <a:pt x="1155" y="597"/>
                  </a:lnTo>
                  <a:lnTo>
                    <a:pt x="1151" y="599"/>
                  </a:lnTo>
                  <a:lnTo>
                    <a:pt x="1147" y="603"/>
                  </a:lnTo>
                  <a:lnTo>
                    <a:pt x="1141" y="604"/>
                  </a:lnTo>
                  <a:lnTo>
                    <a:pt x="1130" y="607"/>
                  </a:lnTo>
                  <a:lnTo>
                    <a:pt x="1117" y="608"/>
                  </a:lnTo>
                  <a:lnTo>
                    <a:pt x="284" y="608"/>
                  </a:lnTo>
                  <a:lnTo>
                    <a:pt x="284" y="760"/>
                  </a:lnTo>
                  <a:lnTo>
                    <a:pt x="284" y="769"/>
                  </a:lnTo>
                  <a:lnTo>
                    <a:pt x="286" y="777"/>
                  </a:lnTo>
                  <a:lnTo>
                    <a:pt x="289" y="785"/>
                  </a:lnTo>
                  <a:lnTo>
                    <a:pt x="293" y="790"/>
                  </a:lnTo>
                  <a:lnTo>
                    <a:pt x="394" y="891"/>
                  </a:lnTo>
                  <a:lnTo>
                    <a:pt x="398" y="894"/>
                  </a:lnTo>
                  <a:lnTo>
                    <a:pt x="404" y="898"/>
                  </a:lnTo>
                  <a:lnTo>
                    <a:pt x="412" y="899"/>
                  </a:lnTo>
                  <a:lnTo>
                    <a:pt x="421" y="899"/>
                  </a:lnTo>
                  <a:lnTo>
                    <a:pt x="1142" y="899"/>
                  </a:lnTo>
                  <a:lnTo>
                    <a:pt x="1150" y="900"/>
                  </a:lnTo>
                  <a:lnTo>
                    <a:pt x="1156" y="901"/>
                  </a:lnTo>
                  <a:lnTo>
                    <a:pt x="1161" y="903"/>
                  </a:lnTo>
                  <a:lnTo>
                    <a:pt x="1165" y="907"/>
                  </a:lnTo>
                  <a:lnTo>
                    <a:pt x="1169" y="911"/>
                  </a:lnTo>
                  <a:lnTo>
                    <a:pt x="1171" y="917"/>
                  </a:lnTo>
                  <a:lnTo>
                    <a:pt x="1173" y="923"/>
                  </a:lnTo>
                  <a:lnTo>
                    <a:pt x="1173" y="930"/>
                  </a:lnTo>
                  <a:lnTo>
                    <a:pt x="1173" y="1035"/>
                  </a:lnTo>
                  <a:lnTo>
                    <a:pt x="1173" y="1042"/>
                  </a:lnTo>
                  <a:lnTo>
                    <a:pt x="1171" y="1048"/>
                  </a:lnTo>
                  <a:lnTo>
                    <a:pt x="1169" y="1053"/>
                  </a:lnTo>
                  <a:lnTo>
                    <a:pt x="1165" y="1059"/>
                  </a:lnTo>
                  <a:lnTo>
                    <a:pt x="1161" y="1062"/>
                  </a:lnTo>
                  <a:lnTo>
                    <a:pt x="1156" y="1064"/>
                  </a:lnTo>
                  <a:lnTo>
                    <a:pt x="1150" y="1065"/>
                  </a:lnTo>
                  <a:lnTo>
                    <a:pt x="1142" y="1066"/>
                  </a:lnTo>
                  <a:lnTo>
                    <a:pt x="249" y="1066"/>
                  </a:lnTo>
                  <a:lnTo>
                    <a:pt x="243" y="1066"/>
                  </a:lnTo>
                  <a:lnTo>
                    <a:pt x="236" y="1065"/>
                  </a:lnTo>
                  <a:lnTo>
                    <a:pt x="231" y="1064"/>
                  </a:lnTo>
                  <a:lnTo>
                    <a:pt x="226" y="1062"/>
                  </a:lnTo>
                  <a:lnTo>
                    <a:pt x="221" y="1060"/>
                  </a:lnTo>
                  <a:lnTo>
                    <a:pt x="217" y="1058"/>
                  </a:lnTo>
                  <a:lnTo>
                    <a:pt x="212" y="1055"/>
                  </a:lnTo>
                  <a:lnTo>
                    <a:pt x="208" y="1050"/>
                  </a:lnTo>
                  <a:lnTo>
                    <a:pt x="15" y="852"/>
                  </a:lnTo>
                  <a:lnTo>
                    <a:pt x="8" y="844"/>
                  </a:lnTo>
                  <a:lnTo>
                    <a:pt x="3" y="835"/>
                  </a:lnTo>
                  <a:lnTo>
                    <a:pt x="1" y="826"/>
                  </a:lnTo>
                  <a:lnTo>
                    <a:pt x="0" y="815"/>
                  </a:lnTo>
                  <a:lnTo>
                    <a:pt x="0" y="201"/>
                  </a:lnTo>
                  <a:lnTo>
                    <a:pt x="0" y="196"/>
                  </a:lnTo>
                  <a:lnTo>
                    <a:pt x="1" y="191"/>
                  </a:lnTo>
                  <a:lnTo>
                    <a:pt x="2" y="184"/>
                  </a:lnTo>
                  <a:lnTo>
                    <a:pt x="4" y="180"/>
                  </a:lnTo>
                  <a:lnTo>
                    <a:pt x="6" y="175"/>
                  </a:lnTo>
                  <a:lnTo>
                    <a:pt x="9" y="169"/>
                  </a:lnTo>
                  <a:lnTo>
                    <a:pt x="13" y="165"/>
                  </a:lnTo>
                  <a:lnTo>
                    <a:pt x="16" y="161"/>
                  </a:lnTo>
                  <a:lnTo>
                    <a:pt x="158" y="21"/>
                  </a:lnTo>
                  <a:lnTo>
                    <a:pt x="163" y="16"/>
                  </a:lnTo>
                  <a:lnTo>
                    <a:pt x="168" y="11"/>
                  </a:lnTo>
                  <a:lnTo>
                    <a:pt x="175" y="7"/>
                  </a:lnTo>
                  <a:lnTo>
                    <a:pt x="180" y="5"/>
                  </a:lnTo>
                  <a:lnTo>
                    <a:pt x="185" y="2"/>
                  </a:lnTo>
                  <a:lnTo>
                    <a:pt x="191" y="1"/>
                  </a:lnTo>
                  <a:lnTo>
                    <a:pt x="197" y="0"/>
                  </a:lnTo>
                  <a:lnTo>
                    <a:pt x="202" y="0"/>
                  </a:lnTo>
                  <a:lnTo>
                    <a:pt x="1117" y="0"/>
                  </a:lnTo>
                  <a:lnTo>
                    <a:pt x="1130" y="0"/>
                  </a:lnTo>
                  <a:lnTo>
                    <a:pt x="1141" y="3"/>
                  </a:lnTo>
                  <a:lnTo>
                    <a:pt x="1147" y="5"/>
                  </a:lnTo>
                  <a:lnTo>
                    <a:pt x="1151" y="7"/>
                  </a:lnTo>
                  <a:lnTo>
                    <a:pt x="1155" y="10"/>
                  </a:lnTo>
                  <a:lnTo>
                    <a:pt x="1159" y="14"/>
                  </a:lnTo>
                  <a:lnTo>
                    <a:pt x="1162" y="17"/>
                  </a:lnTo>
                  <a:lnTo>
                    <a:pt x="1165" y="21"/>
                  </a:lnTo>
                  <a:lnTo>
                    <a:pt x="1167" y="26"/>
                  </a:lnTo>
                  <a:lnTo>
                    <a:pt x="1170" y="31"/>
                  </a:lnTo>
                  <a:lnTo>
                    <a:pt x="1172" y="42"/>
                  </a:lnTo>
                  <a:lnTo>
                    <a:pt x="1173" y="56"/>
                  </a:lnTo>
                  <a:lnTo>
                    <a:pt x="1173" y="551"/>
                  </a:lnTo>
                  <a:close/>
                </a:path>
              </a:pathLst>
            </a:custGeom>
            <a:noFill/>
            <a:ln w="3175">
              <a:solidFill>
                <a:srgbClr val="FEFE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42" name="Freeform 33">
              <a:extLst>
                <a:ext uri="{FF2B5EF4-FFF2-40B4-BE49-F238E27FC236}">
                  <a16:creationId xmlns:a16="http://schemas.microsoft.com/office/drawing/2014/main" id="{9ADA4490-758E-6962-57ED-9703F05854F5}"/>
                </a:ext>
              </a:extLst>
            </p:cNvPr>
            <p:cNvSpPr>
              <a:spLocks/>
            </p:cNvSpPr>
            <p:nvPr/>
          </p:nvSpPr>
          <p:spPr bwMode="auto">
            <a:xfrm>
              <a:off x="2805" y="2715"/>
              <a:ext cx="125" cy="61"/>
            </a:xfrm>
            <a:custGeom>
              <a:avLst/>
              <a:gdLst>
                <a:gd name="T0" fmla="*/ 110 w 626"/>
                <a:gd name="T1" fmla="*/ 0 h 306"/>
                <a:gd name="T2" fmla="*/ 101 w 626"/>
                <a:gd name="T3" fmla="*/ 0 h 306"/>
                <a:gd name="T4" fmla="*/ 94 w 626"/>
                <a:gd name="T5" fmla="*/ 2 h 306"/>
                <a:gd name="T6" fmla="*/ 87 w 626"/>
                <a:gd name="T7" fmla="*/ 6 h 306"/>
                <a:gd name="T8" fmla="*/ 80 w 626"/>
                <a:gd name="T9" fmla="*/ 11 h 306"/>
                <a:gd name="T10" fmla="*/ 13 w 626"/>
                <a:gd name="T11" fmla="*/ 77 h 306"/>
                <a:gd name="T12" fmla="*/ 7 w 626"/>
                <a:gd name="T13" fmla="*/ 84 h 306"/>
                <a:gd name="T14" fmla="*/ 3 w 626"/>
                <a:gd name="T15" fmla="*/ 92 h 306"/>
                <a:gd name="T16" fmla="*/ 1 w 626"/>
                <a:gd name="T17" fmla="*/ 101 h 306"/>
                <a:gd name="T18" fmla="*/ 0 w 626"/>
                <a:gd name="T19" fmla="*/ 110 h 306"/>
                <a:gd name="T20" fmla="*/ 0 w 626"/>
                <a:gd name="T21" fmla="*/ 306 h 306"/>
                <a:gd name="T22" fmla="*/ 593 w 626"/>
                <a:gd name="T23" fmla="*/ 306 h 306"/>
                <a:gd name="T24" fmla="*/ 600 w 626"/>
                <a:gd name="T25" fmla="*/ 306 h 306"/>
                <a:gd name="T26" fmla="*/ 608 w 626"/>
                <a:gd name="T27" fmla="*/ 304 h 306"/>
                <a:gd name="T28" fmla="*/ 613 w 626"/>
                <a:gd name="T29" fmla="*/ 302 h 306"/>
                <a:gd name="T30" fmla="*/ 618 w 626"/>
                <a:gd name="T31" fmla="*/ 299 h 306"/>
                <a:gd name="T32" fmla="*/ 621 w 626"/>
                <a:gd name="T33" fmla="*/ 295 h 306"/>
                <a:gd name="T34" fmla="*/ 625 w 626"/>
                <a:gd name="T35" fmla="*/ 289 h 306"/>
                <a:gd name="T36" fmla="*/ 626 w 626"/>
                <a:gd name="T37" fmla="*/ 284 h 306"/>
                <a:gd name="T38" fmla="*/ 626 w 626"/>
                <a:gd name="T39" fmla="*/ 277 h 306"/>
                <a:gd name="T40" fmla="*/ 626 w 626"/>
                <a:gd name="T41" fmla="*/ 30 h 306"/>
                <a:gd name="T42" fmla="*/ 626 w 626"/>
                <a:gd name="T43" fmla="*/ 23 h 306"/>
                <a:gd name="T44" fmla="*/ 625 w 626"/>
                <a:gd name="T45" fmla="*/ 16 h 306"/>
                <a:gd name="T46" fmla="*/ 621 w 626"/>
                <a:gd name="T47" fmla="*/ 11 h 306"/>
                <a:gd name="T48" fmla="*/ 618 w 626"/>
                <a:gd name="T49" fmla="*/ 7 h 306"/>
                <a:gd name="T50" fmla="*/ 613 w 626"/>
                <a:gd name="T51" fmla="*/ 4 h 306"/>
                <a:gd name="T52" fmla="*/ 608 w 626"/>
                <a:gd name="T53" fmla="*/ 2 h 306"/>
                <a:gd name="T54" fmla="*/ 600 w 626"/>
                <a:gd name="T55" fmla="*/ 0 h 306"/>
                <a:gd name="T56" fmla="*/ 593 w 626"/>
                <a:gd name="T57" fmla="*/ 0 h 306"/>
                <a:gd name="T58" fmla="*/ 110 w 626"/>
                <a:gd name="T59"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6" h="306">
                  <a:moveTo>
                    <a:pt x="110" y="0"/>
                  </a:moveTo>
                  <a:lnTo>
                    <a:pt x="101" y="0"/>
                  </a:lnTo>
                  <a:lnTo>
                    <a:pt x="94" y="2"/>
                  </a:lnTo>
                  <a:lnTo>
                    <a:pt x="87" y="6"/>
                  </a:lnTo>
                  <a:lnTo>
                    <a:pt x="80" y="11"/>
                  </a:lnTo>
                  <a:lnTo>
                    <a:pt x="13" y="77"/>
                  </a:lnTo>
                  <a:lnTo>
                    <a:pt x="7" y="84"/>
                  </a:lnTo>
                  <a:lnTo>
                    <a:pt x="3" y="92"/>
                  </a:lnTo>
                  <a:lnTo>
                    <a:pt x="1" y="101"/>
                  </a:lnTo>
                  <a:lnTo>
                    <a:pt x="0" y="110"/>
                  </a:lnTo>
                  <a:lnTo>
                    <a:pt x="0" y="306"/>
                  </a:lnTo>
                  <a:lnTo>
                    <a:pt x="593" y="306"/>
                  </a:lnTo>
                  <a:lnTo>
                    <a:pt x="600" y="306"/>
                  </a:lnTo>
                  <a:lnTo>
                    <a:pt x="608" y="304"/>
                  </a:lnTo>
                  <a:lnTo>
                    <a:pt x="613" y="302"/>
                  </a:lnTo>
                  <a:lnTo>
                    <a:pt x="618" y="299"/>
                  </a:lnTo>
                  <a:lnTo>
                    <a:pt x="621" y="295"/>
                  </a:lnTo>
                  <a:lnTo>
                    <a:pt x="625" y="289"/>
                  </a:lnTo>
                  <a:lnTo>
                    <a:pt x="626" y="284"/>
                  </a:lnTo>
                  <a:lnTo>
                    <a:pt x="626" y="277"/>
                  </a:lnTo>
                  <a:lnTo>
                    <a:pt x="626" y="30"/>
                  </a:lnTo>
                  <a:lnTo>
                    <a:pt x="626" y="23"/>
                  </a:lnTo>
                  <a:lnTo>
                    <a:pt x="625" y="16"/>
                  </a:lnTo>
                  <a:lnTo>
                    <a:pt x="621" y="11"/>
                  </a:lnTo>
                  <a:lnTo>
                    <a:pt x="618" y="7"/>
                  </a:lnTo>
                  <a:lnTo>
                    <a:pt x="613" y="4"/>
                  </a:lnTo>
                  <a:lnTo>
                    <a:pt x="608" y="2"/>
                  </a:lnTo>
                  <a:lnTo>
                    <a:pt x="600" y="0"/>
                  </a:lnTo>
                  <a:lnTo>
                    <a:pt x="593" y="0"/>
                  </a:lnTo>
                  <a:lnTo>
                    <a:pt x="110" y="0"/>
                  </a:lnTo>
                  <a:close/>
                </a:path>
              </a:pathLst>
            </a:custGeom>
            <a:noFill/>
            <a:ln w="3175">
              <a:solidFill>
                <a:srgbClr val="FEFE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43" name="Freeform 34">
              <a:extLst>
                <a:ext uri="{FF2B5EF4-FFF2-40B4-BE49-F238E27FC236}">
                  <a16:creationId xmlns:a16="http://schemas.microsoft.com/office/drawing/2014/main" id="{C1A409DA-A4DF-1D3B-2152-6CA463570D88}"/>
                </a:ext>
              </a:extLst>
            </p:cNvPr>
            <p:cNvSpPr>
              <a:spLocks/>
            </p:cNvSpPr>
            <p:nvPr/>
          </p:nvSpPr>
          <p:spPr bwMode="auto">
            <a:xfrm>
              <a:off x="3011" y="2681"/>
              <a:ext cx="162" cy="213"/>
            </a:xfrm>
            <a:custGeom>
              <a:avLst/>
              <a:gdLst>
                <a:gd name="T0" fmla="*/ 812 w 813"/>
                <a:gd name="T1" fmla="*/ 175 h 1066"/>
                <a:gd name="T2" fmla="*/ 809 w 813"/>
                <a:gd name="T3" fmla="*/ 186 h 1066"/>
                <a:gd name="T4" fmla="*/ 800 w 813"/>
                <a:gd name="T5" fmla="*/ 194 h 1066"/>
                <a:gd name="T6" fmla="*/ 789 w 813"/>
                <a:gd name="T7" fmla="*/ 197 h 1066"/>
                <a:gd name="T8" fmla="*/ 501 w 813"/>
                <a:gd name="T9" fmla="*/ 198 h 1066"/>
                <a:gd name="T10" fmla="*/ 466 w 813"/>
                <a:gd name="T11" fmla="*/ 201 h 1066"/>
                <a:gd name="T12" fmla="*/ 428 w 813"/>
                <a:gd name="T13" fmla="*/ 212 h 1066"/>
                <a:gd name="T14" fmla="*/ 306 w 813"/>
                <a:gd name="T15" fmla="*/ 250 h 1066"/>
                <a:gd name="T16" fmla="*/ 296 w 813"/>
                <a:gd name="T17" fmla="*/ 258 h 1066"/>
                <a:gd name="T18" fmla="*/ 289 w 813"/>
                <a:gd name="T19" fmla="*/ 271 h 1066"/>
                <a:gd name="T20" fmla="*/ 285 w 813"/>
                <a:gd name="T21" fmla="*/ 286 h 1066"/>
                <a:gd name="T22" fmla="*/ 284 w 813"/>
                <a:gd name="T23" fmla="*/ 1035 h 1066"/>
                <a:gd name="T24" fmla="*/ 282 w 813"/>
                <a:gd name="T25" fmla="*/ 1048 h 1066"/>
                <a:gd name="T26" fmla="*/ 277 w 813"/>
                <a:gd name="T27" fmla="*/ 1059 h 1066"/>
                <a:gd name="T28" fmla="*/ 269 w 813"/>
                <a:gd name="T29" fmla="*/ 1064 h 1066"/>
                <a:gd name="T30" fmla="*/ 256 w 813"/>
                <a:gd name="T31" fmla="*/ 1066 h 1066"/>
                <a:gd name="T32" fmla="*/ 22 w 813"/>
                <a:gd name="T33" fmla="*/ 1065 h 1066"/>
                <a:gd name="T34" fmla="*/ 12 w 813"/>
                <a:gd name="T35" fmla="*/ 1062 h 1066"/>
                <a:gd name="T36" fmla="*/ 4 w 813"/>
                <a:gd name="T37" fmla="*/ 1053 h 1066"/>
                <a:gd name="T38" fmla="*/ 0 w 813"/>
                <a:gd name="T39" fmla="*/ 1042 h 1066"/>
                <a:gd name="T40" fmla="*/ 0 w 813"/>
                <a:gd name="T41" fmla="*/ 157 h 1066"/>
                <a:gd name="T42" fmla="*/ 2 w 813"/>
                <a:gd name="T43" fmla="*/ 137 h 1066"/>
                <a:gd name="T44" fmla="*/ 11 w 813"/>
                <a:gd name="T45" fmla="*/ 120 h 1066"/>
                <a:gd name="T46" fmla="*/ 23 w 813"/>
                <a:gd name="T47" fmla="*/ 108 h 1066"/>
                <a:gd name="T48" fmla="*/ 40 w 813"/>
                <a:gd name="T49" fmla="*/ 100 h 1066"/>
                <a:gd name="T50" fmla="*/ 369 w 813"/>
                <a:gd name="T51" fmla="*/ 6 h 1066"/>
                <a:gd name="T52" fmla="*/ 412 w 813"/>
                <a:gd name="T53" fmla="*/ 0 h 1066"/>
                <a:gd name="T54" fmla="*/ 781 w 813"/>
                <a:gd name="T55" fmla="*/ 0 h 1066"/>
                <a:gd name="T56" fmla="*/ 795 w 813"/>
                <a:gd name="T57" fmla="*/ 1 h 1066"/>
                <a:gd name="T58" fmla="*/ 804 w 813"/>
                <a:gd name="T59" fmla="*/ 7 h 1066"/>
                <a:gd name="T60" fmla="*/ 811 w 813"/>
                <a:gd name="T61" fmla="*/ 17 h 1066"/>
                <a:gd name="T62" fmla="*/ 813 w 813"/>
                <a:gd name="T63" fmla="*/ 30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3" h="1066">
                  <a:moveTo>
                    <a:pt x="813" y="168"/>
                  </a:moveTo>
                  <a:lnTo>
                    <a:pt x="812" y="175"/>
                  </a:lnTo>
                  <a:lnTo>
                    <a:pt x="811" y="181"/>
                  </a:lnTo>
                  <a:lnTo>
                    <a:pt x="809" y="186"/>
                  </a:lnTo>
                  <a:lnTo>
                    <a:pt x="804" y="191"/>
                  </a:lnTo>
                  <a:lnTo>
                    <a:pt x="800" y="194"/>
                  </a:lnTo>
                  <a:lnTo>
                    <a:pt x="795" y="196"/>
                  </a:lnTo>
                  <a:lnTo>
                    <a:pt x="789" y="197"/>
                  </a:lnTo>
                  <a:lnTo>
                    <a:pt x="781" y="198"/>
                  </a:lnTo>
                  <a:lnTo>
                    <a:pt x="501" y="198"/>
                  </a:lnTo>
                  <a:lnTo>
                    <a:pt x="484" y="198"/>
                  </a:lnTo>
                  <a:lnTo>
                    <a:pt x="466" y="201"/>
                  </a:lnTo>
                  <a:lnTo>
                    <a:pt x="447" y="205"/>
                  </a:lnTo>
                  <a:lnTo>
                    <a:pt x="428" y="212"/>
                  </a:lnTo>
                  <a:lnTo>
                    <a:pt x="314" y="246"/>
                  </a:lnTo>
                  <a:lnTo>
                    <a:pt x="306" y="250"/>
                  </a:lnTo>
                  <a:lnTo>
                    <a:pt x="301" y="253"/>
                  </a:lnTo>
                  <a:lnTo>
                    <a:pt x="296" y="258"/>
                  </a:lnTo>
                  <a:lnTo>
                    <a:pt x="292" y="263"/>
                  </a:lnTo>
                  <a:lnTo>
                    <a:pt x="289" y="271"/>
                  </a:lnTo>
                  <a:lnTo>
                    <a:pt x="286" y="278"/>
                  </a:lnTo>
                  <a:lnTo>
                    <a:pt x="285" y="286"/>
                  </a:lnTo>
                  <a:lnTo>
                    <a:pt x="284" y="297"/>
                  </a:lnTo>
                  <a:lnTo>
                    <a:pt x="284" y="1035"/>
                  </a:lnTo>
                  <a:lnTo>
                    <a:pt x="284" y="1042"/>
                  </a:lnTo>
                  <a:lnTo>
                    <a:pt x="282" y="1048"/>
                  </a:lnTo>
                  <a:lnTo>
                    <a:pt x="280" y="1053"/>
                  </a:lnTo>
                  <a:lnTo>
                    <a:pt x="277" y="1059"/>
                  </a:lnTo>
                  <a:lnTo>
                    <a:pt x="273" y="1062"/>
                  </a:lnTo>
                  <a:lnTo>
                    <a:pt x="269" y="1064"/>
                  </a:lnTo>
                  <a:lnTo>
                    <a:pt x="262" y="1065"/>
                  </a:lnTo>
                  <a:lnTo>
                    <a:pt x="256" y="1066"/>
                  </a:lnTo>
                  <a:lnTo>
                    <a:pt x="29" y="1066"/>
                  </a:lnTo>
                  <a:lnTo>
                    <a:pt x="22" y="1065"/>
                  </a:lnTo>
                  <a:lnTo>
                    <a:pt x="16" y="1064"/>
                  </a:lnTo>
                  <a:lnTo>
                    <a:pt x="12" y="1062"/>
                  </a:lnTo>
                  <a:lnTo>
                    <a:pt x="8" y="1059"/>
                  </a:lnTo>
                  <a:lnTo>
                    <a:pt x="4" y="1053"/>
                  </a:lnTo>
                  <a:lnTo>
                    <a:pt x="2" y="1048"/>
                  </a:lnTo>
                  <a:lnTo>
                    <a:pt x="0" y="1042"/>
                  </a:lnTo>
                  <a:lnTo>
                    <a:pt x="0" y="1035"/>
                  </a:lnTo>
                  <a:lnTo>
                    <a:pt x="0" y="157"/>
                  </a:lnTo>
                  <a:lnTo>
                    <a:pt x="1" y="146"/>
                  </a:lnTo>
                  <a:lnTo>
                    <a:pt x="2" y="137"/>
                  </a:lnTo>
                  <a:lnTo>
                    <a:pt x="6" y="127"/>
                  </a:lnTo>
                  <a:lnTo>
                    <a:pt x="11" y="120"/>
                  </a:lnTo>
                  <a:lnTo>
                    <a:pt x="16" y="114"/>
                  </a:lnTo>
                  <a:lnTo>
                    <a:pt x="23" y="108"/>
                  </a:lnTo>
                  <a:lnTo>
                    <a:pt x="31" y="104"/>
                  </a:lnTo>
                  <a:lnTo>
                    <a:pt x="40" y="100"/>
                  </a:lnTo>
                  <a:lnTo>
                    <a:pt x="348" y="11"/>
                  </a:lnTo>
                  <a:lnTo>
                    <a:pt x="369" y="6"/>
                  </a:lnTo>
                  <a:lnTo>
                    <a:pt x="391" y="2"/>
                  </a:lnTo>
                  <a:lnTo>
                    <a:pt x="412" y="0"/>
                  </a:lnTo>
                  <a:lnTo>
                    <a:pt x="433" y="0"/>
                  </a:lnTo>
                  <a:lnTo>
                    <a:pt x="781" y="0"/>
                  </a:lnTo>
                  <a:lnTo>
                    <a:pt x="789" y="0"/>
                  </a:lnTo>
                  <a:lnTo>
                    <a:pt x="795" y="1"/>
                  </a:lnTo>
                  <a:lnTo>
                    <a:pt x="800" y="4"/>
                  </a:lnTo>
                  <a:lnTo>
                    <a:pt x="804" y="7"/>
                  </a:lnTo>
                  <a:lnTo>
                    <a:pt x="809" y="11"/>
                  </a:lnTo>
                  <a:lnTo>
                    <a:pt x="811" y="17"/>
                  </a:lnTo>
                  <a:lnTo>
                    <a:pt x="812" y="23"/>
                  </a:lnTo>
                  <a:lnTo>
                    <a:pt x="813" y="30"/>
                  </a:lnTo>
                  <a:lnTo>
                    <a:pt x="813" y="168"/>
                  </a:lnTo>
                  <a:close/>
                </a:path>
              </a:pathLst>
            </a:custGeom>
            <a:noFill/>
            <a:ln w="3175">
              <a:solidFill>
                <a:srgbClr val="FEFE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44" name="Freeform 35">
              <a:extLst>
                <a:ext uri="{FF2B5EF4-FFF2-40B4-BE49-F238E27FC236}">
                  <a16:creationId xmlns:a16="http://schemas.microsoft.com/office/drawing/2014/main" id="{032E7B6F-15E9-2F64-9352-0F32296E7DD9}"/>
                </a:ext>
              </a:extLst>
            </p:cNvPr>
            <p:cNvSpPr>
              <a:spLocks/>
            </p:cNvSpPr>
            <p:nvPr/>
          </p:nvSpPr>
          <p:spPr bwMode="auto">
            <a:xfrm>
              <a:off x="3188" y="2681"/>
              <a:ext cx="240" cy="286"/>
            </a:xfrm>
            <a:custGeom>
              <a:avLst/>
              <a:gdLst>
                <a:gd name="T0" fmla="*/ 1187 w 1201"/>
                <a:gd name="T1" fmla="*/ 215 h 1432"/>
                <a:gd name="T2" fmla="*/ 1194 w 1201"/>
                <a:gd name="T3" fmla="*/ 224 h 1432"/>
                <a:gd name="T4" fmla="*/ 1199 w 1201"/>
                <a:gd name="T5" fmla="*/ 234 h 1432"/>
                <a:gd name="T6" fmla="*/ 1201 w 1201"/>
                <a:gd name="T7" fmla="*/ 244 h 1432"/>
                <a:gd name="T8" fmla="*/ 1201 w 1201"/>
                <a:gd name="T9" fmla="*/ 862 h 1432"/>
                <a:gd name="T10" fmla="*/ 1200 w 1201"/>
                <a:gd name="T11" fmla="*/ 873 h 1432"/>
                <a:gd name="T12" fmla="*/ 1196 w 1201"/>
                <a:gd name="T13" fmla="*/ 884 h 1432"/>
                <a:gd name="T14" fmla="*/ 1191 w 1201"/>
                <a:gd name="T15" fmla="*/ 893 h 1432"/>
                <a:gd name="T16" fmla="*/ 1184 w 1201"/>
                <a:gd name="T17" fmla="*/ 903 h 1432"/>
                <a:gd name="T18" fmla="*/ 1034 w 1201"/>
                <a:gd name="T19" fmla="*/ 1055 h 1432"/>
                <a:gd name="T20" fmla="*/ 1026 w 1201"/>
                <a:gd name="T21" fmla="*/ 1060 h 1432"/>
                <a:gd name="T22" fmla="*/ 1011 w 1201"/>
                <a:gd name="T23" fmla="*/ 1065 h 1432"/>
                <a:gd name="T24" fmla="*/ 284 w 1201"/>
                <a:gd name="T25" fmla="*/ 1066 h 1432"/>
                <a:gd name="T26" fmla="*/ 284 w 1201"/>
                <a:gd name="T27" fmla="*/ 1407 h 1432"/>
                <a:gd name="T28" fmla="*/ 280 w 1201"/>
                <a:gd name="T29" fmla="*/ 1419 h 1432"/>
                <a:gd name="T30" fmla="*/ 273 w 1201"/>
                <a:gd name="T31" fmla="*/ 1426 h 1432"/>
                <a:gd name="T32" fmla="*/ 262 w 1201"/>
                <a:gd name="T33" fmla="*/ 1431 h 1432"/>
                <a:gd name="T34" fmla="*/ 29 w 1201"/>
                <a:gd name="T35" fmla="*/ 1432 h 1432"/>
                <a:gd name="T36" fmla="*/ 16 w 1201"/>
                <a:gd name="T37" fmla="*/ 1430 h 1432"/>
                <a:gd name="T38" fmla="*/ 8 w 1201"/>
                <a:gd name="T39" fmla="*/ 1423 h 1432"/>
                <a:gd name="T40" fmla="*/ 2 w 1201"/>
                <a:gd name="T41" fmla="*/ 1414 h 1432"/>
                <a:gd name="T42" fmla="*/ 0 w 1201"/>
                <a:gd name="T43" fmla="*/ 1400 h 1432"/>
                <a:gd name="T44" fmla="*/ 0 w 1201"/>
                <a:gd name="T45" fmla="*/ 142 h 1432"/>
                <a:gd name="T46" fmla="*/ 5 w 1201"/>
                <a:gd name="T47" fmla="*/ 124 h 1432"/>
                <a:gd name="T48" fmla="*/ 16 w 1201"/>
                <a:gd name="T49" fmla="*/ 109 h 1432"/>
                <a:gd name="T50" fmla="*/ 31 w 1201"/>
                <a:gd name="T51" fmla="*/ 100 h 1432"/>
                <a:gd name="T52" fmla="*/ 342 w 1201"/>
                <a:gd name="T53" fmla="*/ 11 h 1432"/>
                <a:gd name="T54" fmla="*/ 383 w 1201"/>
                <a:gd name="T55" fmla="*/ 2 h 1432"/>
                <a:gd name="T56" fmla="*/ 431 w 1201"/>
                <a:gd name="T57" fmla="*/ 0 h 1432"/>
                <a:gd name="T58" fmla="*/ 955 w 1201"/>
                <a:gd name="T59" fmla="*/ 0 h 1432"/>
                <a:gd name="T60" fmla="*/ 966 w 1201"/>
                <a:gd name="T61" fmla="*/ 2 h 1432"/>
                <a:gd name="T62" fmla="*/ 976 w 1201"/>
                <a:gd name="T63" fmla="*/ 6 h 1432"/>
                <a:gd name="T64" fmla="*/ 986 w 1201"/>
                <a:gd name="T65" fmla="*/ 12 h 1432"/>
                <a:gd name="T66" fmla="*/ 1184 w 1201"/>
                <a:gd name="T67" fmla="*/ 212 h 1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01" h="1432">
                  <a:moveTo>
                    <a:pt x="1184" y="212"/>
                  </a:moveTo>
                  <a:lnTo>
                    <a:pt x="1187" y="215"/>
                  </a:lnTo>
                  <a:lnTo>
                    <a:pt x="1191" y="219"/>
                  </a:lnTo>
                  <a:lnTo>
                    <a:pt x="1194" y="224"/>
                  </a:lnTo>
                  <a:lnTo>
                    <a:pt x="1196" y="228"/>
                  </a:lnTo>
                  <a:lnTo>
                    <a:pt x="1199" y="234"/>
                  </a:lnTo>
                  <a:lnTo>
                    <a:pt x="1200" y="239"/>
                  </a:lnTo>
                  <a:lnTo>
                    <a:pt x="1201" y="244"/>
                  </a:lnTo>
                  <a:lnTo>
                    <a:pt x="1201" y="250"/>
                  </a:lnTo>
                  <a:lnTo>
                    <a:pt x="1201" y="862"/>
                  </a:lnTo>
                  <a:lnTo>
                    <a:pt x="1201" y="868"/>
                  </a:lnTo>
                  <a:lnTo>
                    <a:pt x="1200" y="873"/>
                  </a:lnTo>
                  <a:lnTo>
                    <a:pt x="1199" y="879"/>
                  </a:lnTo>
                  <a:lnTo>
                    <a:pt x="1196" y="884"/>
                  </a:lnTo>
                  <a:lnTo>
                    <a:pt x="1194" y="889"/>
                  </a:lnTo>
                  <a:lnTo>
                    <a:pt x="1191" y="893"/>
                  </a:lnTo>
                  <a:lnTo>
                    <a:pt x="1187" y="899"/>
                  </a:lnTo>
                  <a:lnTo>
                    <a:pt x="1184" y="903"/>
                  </a:lnTo>
                  <a:lnTo>
                    <a:pt x="1038" y="1050"/>
                  </a:lnTo>
                  <a:lnTo>
                    <a:pt x="1034" y="1055"/>
                  </a:lnTo>
                  <a:lnTo>
                    <a:pt x="1030" y="1058"/>
                  </a:lnTo>
                  <a:lnTo>
                    <a:pt x="1026" y="1060"/>
                  </a:lnTo>
                  <a:lnTo>
                    <a:pt x="1020" y="1062"/>
                  </a:lnTo>
                  <a:lnTo>
                    <a:pt x="1011" y="1065"/>
                  </a:lnTo>
                  <a:lnTo>
                    <a:pt x="999" y="1066"/>
                  </a:lnTo>
                  <a:lnTo>
                    <a:pt x="284" y="1066"/>
                  </a:lnTo>
                  <a:lnTo>
                    <a:pt x="284" y="1400"/>
                  </a:lnTo>
                  <a:lnTo>
                    <a:pt x="284" y="1407"/>
                  </a:lnTo>
                  <a:lnTo>
                    <a:pt x="282" y="1414"/>
                  </a:lnTo>
                  <a:lnTo>
                    <a:pt x="280" y="1419"/>
                  </a:lnTo>
                  <a:lnTo>
                    <a:pt x="277" y="1423"/>
                  </a:lnTo>
                  <a:lnTo>
                    <a:pt x="273" y="1426"/>
                  </a:lnTo>
                  <a:lnTo>
                    <a:pt x="269" y="1430"/>
                  </a:lnTo>
                  <a:lnTo>
                    <a:pt x="262" y="1431"/>
                  </a:lnTo>
                  <a:lnTo>
                    <a:pt x="256" y="1432"/>
                  </a:lnTo>
                  <a:lnTo>
                    <a:pt x="29" y="1432"/>
                  </a:lnTo>
                  <a:lnTo>
                    <a:pt x="22" y="1431"/>
                  </a:lnTo>
                  <a:lnTo>
                    <a:pt x="16" y="1430"/>
                  </a:lnTo>
                  <a:lnTo>
                    <a:pt x="12" y="1426"/>
                  </a:lnTo>
                  <a:lnTo>
                    <a:pt x="8" y="1423"/>
                  </a:lnTo>
                  <a:lnTo>
                    <a:pt x="4" y="1419"/>
                  </a:lnTo>
                  <a:lnTo>
                    <a:pt x="2" y="1414"/>
                  </a:lnTo>
                  <a:lnTo>
                    <a:pt x="0" y="1407"/>
                  </a:lnTo>
                  <a:lnTo>
                    <a:pt x="0" y="1400"/>
                  </a:lnTo>
                  <a:lnTo>
                    <a:pt x="0" y="153"/>
                  </a:lnTo>
                  <a:lnTo>
                    <a:pt x="0" y="142"/>
                  </a:lnTo>
                  <a:lnTo>
                    <a:pt x="2" y="133"/>
                  </a:lnTo>
                  <a:lnTo>
                    <a:pt x="5" y="124"/>
                  </a:lnTo>
                  <a:lnTo>
                    <a:pt x="11" y="117"/>
                  </a:lnTo>
                  <a:lnTo>
                    <a:pt x="16" y="109"/>
                  </a:lnTo>
                  <a:lnTo>
                    <a:pt x="23" y="104"/>
                  </a:lnTo>
                  <a:lnTo>
                    <a:pt x="31" y="100"/>
                  </a:lnTo>
                  <a:lnTo>
                    <a:pt x="41" y="97"/>
                  </a:lnTo>
                  <a:lnTo>
                    <a:pt x="342" y="11"/>
                  </a:lnTo>
                  <a:lnTo>
                    <a:pt x="362" y="6"/>
                  </a:lnTo>
                  <a:lnTo>
                    <a:pt x="383" y="2"/>
                  </a:lnTo>
                  <a:lnTo>
                    <a:pt x="406" y="0"/>
                  </a:lnTo>
                  <a:lnTo>
                    <a:pt x="431" y="0"/>
                  </a:lnTo>
                  <a:lnTo>
                    <a:pt x="949" y="0"/>
                  </a:lnTo>
                  <a:lnTo>
                    <a:pt x="955" y="0"/>
                  </a:lnTo>
                  <a:lnTo>
                    <a:pt x="961" y="1"/>
                  </a:lnTo>
                  <a:lnTo>
                    <a:pt x="966" y="2"/>
                  </a:lnTo>
                  <a:lnTo>
                    <a:pt x="971" y="4"/>
                  </a:lnTo>
                  <a:lnTo>
                    <a:pt x="976" y="6"/>
                  </a:lnTo>
                  <a:lnTo>
                    <a:pt x="980" y="9"/>
                  </a:lnTo>
                  <a:lnTo>
                    <a:pt x="986" y="12"/>
                  </a:lnTo>
                  <a:lnTo>
                    <a:pt x="990" y="17"/>
                  </a:lnTo>
                  <a:lnTo>
                    <a:pt x="1184" y="212"/>
                  </a:lnTo>
                  <a:close/>
                </a:path>
              </a:pathLst>
            </a:custGeom>
            <a:noFill/>
            <a:ln w="3175">
              <a:solidFill>
                <a:srgbClr val="FEFE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45" name="Freeform 36">
              <a:extLst>
                <a:ext uri="{FF2B5EF4-FFF2-40B4-BE49-F238E27FC236}">
                  <a16:creationId xmlns:a16="http://schemas.microsoft.com/office/drawing/2014/main" id="{5A4340DE-DA50-5E85-FC42-D1AB75A73B23}"/>
                </a:ext>
              </a:extLst>
            </p:cNvPr>
            <p:cNvSpPr>
              <a:spLocks/>
            </p:cNvSpPr>
            <p:nvPr/>
          </p:nvSpPr>
          <p:spPr bwMode="auto">
            <a:xfrm>
              <a:off x="3245" y="2714"/>
              <a:ext cx="126" cy="145"/>
            </a:xfrm>
            <a:custGeom>
              <a:avLst/>
              <a:gdLst>
                <a:gd name="T0" fmla="*/ 532 w 633"/>
                <a:gd name="T1" fmla="*/ 16 h 727"/>
                <a:gd name="T2" fmla="*/ 523 w 633"/>
                <a:gd name="T3" fmla="*/ 9 h 727"/>
                <a:gd name="T4" fmla="*/ 516 w 633"/>
                <a:gd name="T5" fmla="*/ 5 h 727"/>
                <a:gd name="T6" fmla="*/ 508 w 633"/>
                <a:gd name="T7" fmla="*/ 1 h 727"/>
                <a:gd name="T8" fmla="*/ 498 w 633"/>
                <a:gd name="T9" fmla="*/ 0 h 727"/>
                <a:gd name="T10" fmla="*/ 224 w 633"/>
                <a:gd name="T11" fmla="*/ 0 h 727"/>
                <a:gd name="T12" fmla="*/ 207 w 633"/>
                <a:gd name="T13" fmla="*/ 1 h 727"/>
                <a:gd name="T14" fmla="*/ 192 w 633"/>
                <a:gd name="T15" fmla="*/ 2 h 727"/>
                <a:gd name="T16" fmla="*/ 179 w 633"/>
                <a:gd name="T17" fmla="*/ 5 h 727"/>
                <a:gd name="T18" fmla="*/ 165 w 633"/>
                <a:gd name="T19" fmla="*/ 9 h 727"/>
                <a:gd name="T20" fmla="*/ 30 w 633"/>
                <a:gd name="T21" fmla="*/ 44 h 727"/>
                <a:gd name="T22" fmla="*/ 22 w 633"/>
                <a:gd name="T23" fmla="*/ 46 h 727"/>
                <a:gd name="T24" fmla="*/ 17 w 633"/>
                <a:gd name="T25" fmla="*/ 50 h 727"/>
                <a:gd name="T26" fmla="*/ 12 w 633"/>
                <a:gd name="T27" fmla="*/ 53 h 727"/>
                <a:gd name="T28" fmla="*/ 8 w 633"/>
                <a:gd name="T29" fmla="*/ 58 h 727"/>
                <a:gd name="T30" fmla="*/ 5 w 633"/>
                <a:gd name="T31" fmla="*/ 64 h 727"/>
                <a:gd name="T32" fmla="*/ 2 w 633"/>
                <a:gd name="T33" fmla="*/ 70 h 727"/>
                <a:gd name="T34" fmla="*/ 0 w 633"/>
                <a:gd name="T35" fmla="*/ 76 h 727"/>
                <a:gd name="T36" fmla="*/ 0 w 633"/>
                <a:gd name="T37" fmla="*/ 84 h 727"/>
                <a:gd name="T38" fmla="*/ 0 w 633"/>
                <a:gd name="T39" fmla="*/ 727 h 727"/>
                <a:gd name="T40" fmla="*/ 511 w 633"/>
                <a:gd name="T41" fmla="*/ 727 h 727"/>
                <a:gd name="T42" fmla="*/ 518 w 633"/>
                <a:gd name="T43" fmla="*/ 727 h 727"/>
                <a:gd name="T44" fmla="*/ 525 w 633"/>
                <a:gd name="T45" fmla="*/ 726 h 727"/>
                <a:gd name="T46" fmla="*/ 532 w 633"/>
                <a:gd name="T47" fmla="*/ 724 h 727"/>
                <a:gd name="T48" fmla="*/ 538 w 633"/>
                <a:gd name="T49" fmla="*/ 723 h 727"/>
                <a:gd name="T50" fmla="*/ 543 w 633"/>
                <a:gd name="T51" fmla="*/ 720 h 727"/>
                <a:gd name="T52" fmla="*/ 550 w 633"/>
                <a:gd name="T53" fmla="*/ 717 h 727"/>
                <a:gd name="T54" fmla="*/ 554 w 633"/>
                <a:gd name="T55" fmla="*/ 714 h 727"/>
                <a:gd name="T56" fmla="*/ 559 w 633"/>
                <a:gd name="T57" fmla="*/ 709 h 727"/>
                <a:gd name="T58" fmla="*/ 619 w 633"/>
                <a:gd name="T59" fmla="*/ 647 h 727"/>
                <a:gd name="T60" fmla="*/ 625 w 633"/>
                <a:gd name="T61" fmla="*/ 640 h 727"/>
                <a:gd name="T62" fmla="*/ 629 w 633"/>
                <a:gd name="T63" fmla="*/ 631 h 727"/>
                <a:gd name="T64" fmla="*/ 631 w 633"/>
                <a:gd name="T65" fmla="*/ 622 h 727"/>
                <a:gd name="T66" fmla="*/ 633 w 633"/>
                <a:gd name="T67" fmla="*/ 610 h 727"/>
                <a:gd name="T68" fmla="*/ 633 w 633"/>
                <a:gd name="T69" fmla="*/ 146 h 727"/>
                <a:gd name="T70" fmla="*/ 633 w 633"/>
                <a:gd name="T71" fmla="*/ 139 h 727"/>
                <a:gd name="T72" fmla="*/ 631 w 633"/>
                <a:gd name="T73" fmla="*/ 132 h 727"/>
                <a:gd name="T74" fmla="*/ 630 w 633"/>
                <a:gd name="T75" fmla="*/ 126 h 727"/>
                <a:gd name="T76" fmla="*/ 628 w 633"/>
                <a:gd name="T77" fmla="*/ 120 h 727"/>
                <a:gd name="T78" fmla="*/ 626 w 633"/>
                <a:gd name="T79" fmla="*/ 115 h 727"/>
                <a:gd name="T80" fmla="*/ 624 w 633"/>
                <a:gd name="T81" fmla="*/ 110 h 727"/>
                <a:gd name="T82" fmla="*/ 621 w 633"/>
                <a:gd name="T83" fmla="*/ 106 h 727"/>
                <a:gd name="T84" fmla="*/ 617 w 633"/>
                <a:gd name="T85" fmla="*/ 101 h 727"/>
                <a:gd name="T86" fmla="*/ 532 w 633"/>
                <a:gd name="T87" fmla="*/ 16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3" h="727">
                  <a:moveTo>
                    <a:pt x="532" y="16"/>
                  </a:moveTo>
                  <a:lnTo>
                    <a:pt x="523" y="9"/>
                  </a:lnTo>
                  <a:lnTo>
                    <a:pt x="516" y="5"/>
                  </a:lnTo>
                  <a:lnTo>
                    <a:pt x="508" y="1"/>
                  </a:lnTo>
                  <a:lnTo>
                    <a:pt x="498" y="0"/>
                  </a:lnTo>
                  <a:lnTo>
                    <a:pt x="224" y="0"/>
                  </a:lnTo>
                  <a:lnTo>
                    <a:pt x="207" y="1"/>
                  </a:lnTo>
                  <a:lnTo>
                    <a:pt x="192" y="2"/>
                  </a:lnTo>
                  <a:lnTo>
                    <a:pt x="179" y="5"/>
                  </a:lnTo>
                  <a:lnTo>
                    <a:pt x="165" y="9"/>
                  </a:lnTo>
                  <a:lnTo>
                    <a:pt x="30" y="44"/>
                  </a:lnTo>
                  <a:lnTo>
                    <a:pt x="22" y="46"/>
                  </a:lnTo>
                  <a:lnTo>
                    <a:pt x="17" y="50"/>
                  </a:lnTo>
                  <a:lnTo>
                    <a:pt x="12" y="53"/>
                  </a:lnTo>
                  <a:lnTo>
                    <a:pt x="8" y="58"/>
                  </a:lnTo>
                  <a:lnTo>
                    <a:pt x="5" y="64"/>
                  </a:lnTo>
                  <a:lnTo>
                    <a:pt x="2" y="70"/>
                  </a:lnTo>
                  <a:lnTo>
                    <a:pt x="0" y="76"/>
                  </a:lnTo>
                  <a:lnTo>
                    <a:pt x="0" y="84"/>
                  </a:lnTo>
                  <a:lnTo>
                    <a:pt x="0" y="727"/>
                  </a:lnTo>
                  <a:lnTo>
                    <a:pt x="511" y="727"/>
                  </a:lnTo>
                  <a:lnTo>
                    <a:pt x="518" y="727"/>
                  </a:lnTo>
                  <a:lnTo>
                    <a:pt x="525" y="726"/>
                  </a:lnTo>
                  <a:lnTo>
                    <a:pt x="532" y="724"/>
                  </a:lnTo>
                  <a:lnTo>
                    <a:pt x="538" y="723"/>
                  </a:lnTo>
                  <a:lnTo>
                    <a:pt x="543" y="720"/>
                  </a:lnTo>
                  <a:lnTo>
                    <a:pt x="550" y="717"/>
                  </a:lnTo>
                  <a:lnTo>
                    <a:pt x="554" y="714"/>
                  </a:lnTo>
                  <a:lnTo>
                    <a:pt x="559" y="709"/>
                  </a:lnTo>
                  <a:lnTo>
                    <a:pt x="619" y="647"/>
                  </a:lnTo>
                  <a:lnTo>
                    <a:pt x="625" y="640"/>
                  </a:lnTo>
                  <a:lnTo>
                    <a:pt x="629" y="631"/>
                  </a:lnTo>
                  <a:lnTo>
                    <a:pt x="631" y="622"/>
                  </a:lnTo>
                  <a:lnTo>
                    <a:pt x="633" y="610"/>
                  </a:lnTo>
                  <a:lnTo>
                    <a:pt x="633" y="146"/>
                  </a:lnTo>
                  <a:lnTo>
                    <a:pt x="633" y="139"/>
                  </a:lnTo>
                  <a:lnTo>
                    <a:pt x="631" y="132"/>
                  </a:lnTo>
                  <a:lnTo>
                    <a:pt x="630" y="126"/>
                  </a:lnTo>
                  <a:lnTo>
                    <a:pt x="628" y="120"/>
                  </a:lnTo>
                  <a:lnTo>
                    <a:pt x="626" y="115"/>
                  </a:lnTo>
                  <a:lnTo>
                    <a:pt x="624" y="110"/>
                  </a:lnTo>
                  <a:lnTo>
                    <a:pt x="621" y="106"/>
                  </a:lnTo>
                  <a:lnTo>
                    <a:pt x="617" y="101"/>
                  </a:lnTo>
                  <a:lnTo>
                    <a:pt x="532" y="16"/>
                  </a:lnTo>
                  <a:close/>
                </a:path>
              </a:pathLst>
            </a:custGeom>
            <a:noFill/>
            <a:ln w="3175">
              <a:solidFill>
                <a:srgbClr val="FEFE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46" name="Freeform 37">
              <a:extLst>
                <a:ext uri="{FF2B5EF4-FFF2-40B4-BE49-F238E27FC236}">
                  <a16:creationId xmlns:a16="http://schemas.microsoft.com/office/drawing/2014/main" id="{B8995318-584E-509C-82FE-17094F247FCC}"/>
                </a:ext>
              </a:extLst>
            </p:cNvPr>
            <p:cNvSpPr>
              <a:spLocks/>
            </p:cNvSpPr>
            <p:nvPr/>
          </p:nvSpPr>
          <p:spPr bwMode="auto">
            <a:xfrm>
              <a:off x="3453" y="2607"/>
              <a:ext cx="57" cy="287"/>
            </a:xfrm>
            <a:custGeom>
              <a:avLst/>
              <a:gdLst>
                <a:gd name="T0" fmla="*/ 285 w 285"/>
                <a:gd name="T1" fmla="*/ 1401 h 1432"/>
                <a:gd name="T2" fmla="*/ 285 w 285"/>
                <a:gd name="T3" fmla="*/ 1408 h 1432"/>
                <a:gd name="T4" fmla="*/ 283 w 285"/>
                <a:gd name="T5" fmla="*/ 1414 h 1432"/>
                <a:gd name="T6" fmla="*/ 281 w 285"/>
                <a:gd name="T7" fmla="*/ 1419 h 1432"/>
                <a:gd name="T8" fmla="*/ 278 w 285"/>
                <a:gd name="T9" fmla="*/ 1425 h 1432"/>
                <a:gd name="T10" fmla="*/ 274 w 285"/>
                <a:gd name="T11" fmla="*/ 1428 h 1432"/>
                <a:gd name="T12" fmla="*/ 269 w 285"/>
                <a:gd name="T13" fmla="*/ 1430 h 1432"/>
                <a:gd name="T14" fmla="*/ 262 w 285"/>
                <a:gd name="T15" fmla="*/ 1431 h 1432"/>
                <a:gd name="T16" fmla="*/ 256 w 285"/>
                <a:gd name="T17" fmla="*/ 1432 h 1432"/>
                <a:gd name="T18" fmla="*/ 30 w 285"/>
                <a:gd name="T19" fmla="*/ 1432 h 1432"/>
                <a:gd name="T20" fmla="*/ 22 w 285"/>
                <a:gd name="T21" fmla="*/ 1431 h 1432"/>
                <a:gd name="T22" fmla="*/ 17 w 285"/>
                <a:gd name="T23" fmla="*/ 1430 h 1432"/>
                <a:gd name="T24" fmla="*/ 12 w 285"/>
                <a:gd name="T25" fmla="*/ 1428 h 1432"/>
                <a:gd name="T26" fmla="*/ 8 w 285"/>
                <a:gd name="T27" fmla="*/ 1425 h 1432"/>
                <a:gd name="T28" fmla="*/ 5 w 285"/>
                <a:gd name="T29" fmla="*/ 1419 h 1432"/>
                <a:gd name="T30" fmla="*/ 2 w 285"/>
                <a:gd name="T31" fmla="*/ 1414 h 1432"/>
                <a:gd name="T32" fmla="*/ 1 w 285"/>
                <a:gd name="T33" fmla="*/ 1408 h 1432"/>
                <a:gd name="T34" fmla="*/ 0 w 285"/>
                <a:gd name="T35" fmla="*/ 1401 h 1432"/>
                <a:gd name="T36" fmla="*/ 0 w 285"/>
                <a:gd name="T37" fmla="*/ 364 h 1432"/>
                <a:gd name="T38" fmla="*/ 0 w 285"/>
                <a:gd name="T39" fmla="*/ 347 h 1432"/>
                <a:gd name="T40" fmla="*/ 1 w 285"/>
                <a:gd name="T41" fmla="*/ 331 h 1432"/>
                <a:gd name="T42" fmla="*/ 1 w 285"/>
                <a:gd name="T43" fmla="*/ 315 h 1432"/>
                <a:gd name="T44" fmla="*/ 2 w 285"/>
                <a:gd name="T45" fmla="*/ 301 h 1432"/>
                <a:gd name="T46" fmla="*/ 4 w 285"/>
                <a:gd name="T47" fmla="*/ 285 h 1432"/>
                <a:gd name="T48" fmla="*/ 5 w 285"/>
                <a:gd name="T49" fmla="*/ 269 h 1432"/>
                <a:gd name="T50" fmla="*/ 7 w 285"/>
                <a:gd name="T51" fmla="*/ 253 h 1432"/>
                <a:gd name="T52" fmla="*/ 9 w 285"/>
                <a:gd name="T53" fmla="*/ 237 h 1432"/>
                <a:gd name="T54" fmla="*/ 33 w 285"/>
                <a:gd name="T55" fmla="*/ 26 h 1432"/>
                <a:gd name="T56" fmla="*/ 34 w 285"/>
                <a:gd name="T57" fmla="*/ 19 h 1432"/>
                <a:gd name="T58" fmla="*/ 36 w 285"/>
                <a:gd name="T59" fmla="*/ 14 h 1432"/>
                <a:gd name="T60" fmla="*/ 38 w 285"/>
                <a:gd name="T61" fmla="*/ 10 h 1432"/>
                <a:gd name="T62" fmla="*/ 42 w 285"/>
                <a:gd name="T63" fmla="*/ 7 h 1432"/>
                <a:gd name="T64" fmla="*/ 47 w 285"/>
                <a:gd name="T65" fmla="*/ 3 h 1432"/>
                <a:gd name="T66" fmla="*/ 52 w 285"/>
                <a:gd name="T67" fmla="*/ 1 h 1432"/>
                <a:gd name="T68" fmla="*/ 57 w 285"/>
                <a:gd name="T69" fmla="*/ 0 h 1432"/>
                <a:gd name="T70" fmla="*/ 64 w 285"/>
                <a:gd name="T71" fmla="*/ 0 h 1432"/>
                <a:gd name="T72" fmla="*/ 256 w 285"/>
                <a:gd name="T73" fmla="*/ 0 h 1432"/>
                <a:gd name="T74" fmla="*/ 262 w 285"/>
                <a:gd name="T75" fmla="*/ 0 h 1432"/>
                <a:gd name="T76" fmla="*/ 269 w 285"/>
                <a:gd name="T77" fmla="*/ 2 h 1432"/>
                <a:gd name="T78" fmla="*/ 274 w 285"/>
                <a:gd name="T79" fmla="*/ 4 h 1432"/>
                <a:gd name="T80" fmla="*/ 278 w 285"/>
                <a:gd name="T81" fmla="*/ 8 h 1432"/>
                <a:gd name="T82" fmla="*/ 281 w 285"/>
                <a:gd name="T83" fmla="*/ 12 h 1432"/>
                <a:gd name="T84" fmla="*/ 283 w 285"/>
                <a:gd name="T85" fmla="*/ 17 h 1432"/>
                <a:gd name="T86" fmla="*/ 285 w 285"/>
                <a:gd name="T87" fmla="*/ 23 h 1432"/>
                <a:gd name="T88" fmla="*/ 285 w 285"/>
                <a:gd name="T89" fmla="*/ 31 h 1432"/>
                <a:gd name="T90" fmla="*/ 285 w 285"/>
                <a:gd name="T91" fmla="*/ 1401 h 1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5" h="1432">
                  <a:moveTo>
                    <a:pt x="285" y="1401"/>
                  </a:moveTo>
                  <a:lnTo>
                    <a:pt x="285" y="1408"/>
                  </a:lnTo>
                  <a:lnTo>
                    <a:pt x="283" y="1414"/>
                  </a:lnTo>
                  <a:lnTo>
                    <a:pt x="281" y="1419"/>
                  </a:lnTo>
                  <a:lnTo>
                    <a:pt x="278" y="1425"/>
                  </a:lnTo>
                  <a:lnTo>
                    <a:pt x="274" y="1428"/>
                  </a:lnTo>
                  <a:lnTo>
                    <a:pt x="269" y="1430"/>
                  </a:lnTo>
                  <a:lnTo>
                    <a:pt x="262" y="1431"/>
                  </a:lnTo>
                  <a:lnTo>
                    <a:pt x="256" y="1432"/>
                  </a:lnTo>
                  <a:lnTo>
                    <a:pt x="30" y="1432"/>
                  </a:lnTo>
                  <a:lnTo>
                    <a:pt x="22" y="1431"/>
                  </a:lnTo>
                  <a:lnTo>
                    <a:pt x="17" y="1430"/>
                  </a:lnTo>
                  <a:lnTo>
                    <a:pt x="12" y="1428"/>
                  </a:lnTo>
                  <a:lnTo>
                    <a:pt x="8" y="1425"/>
                  </a:lnTo>
                  <a:lnTo>
                    <a:pt x="5" y="1419"/>
                  </a:lnTo>
                  <a:lnTo>
                    <a:pt x="2" y="1414"/>
                  </a:lnTo>
                  <a:lnTo>
                    <a:pt x="1" y="1408"/>
                  </a:lnTo>
                  <a:lnTo>
                    <a:pt x="0" y="1401"/>
                  </a:lnTo>
                  <a:lnTo>
                    <a:pt x="0" y="364"/>
                  </a:lnTo>
                  <a:lnTo>
                    <a:pt x="0" y="347"/>
                  </a:lnTo>
                  <a:lnTo>
                    <a:pt x="1" y="331"/>
                  </a:lnTo>
                  <a:lnTo>
                    <a:pt x="1" y="315"/>
                  </a:lnTo>
                  <a:lnTo>
                    <a:pt x="2" y="301"/>
                  </a:lnTo>
                  <a:lnTo>
                    <a:pt x="4" y="285"/>
                  </a:lnTo>
                  <a:lnTo>
                    <a:pt x="5" y="269"/>
                  </a:lnTo>
                  <a:lnTo>
                    <a:pt x="7" y="253"/>
                  </a:lnTo>
                  <a:lnTo>
                    <a:pt x="9" y="237"/>
                  </a:lnTo>
                  <a:lnTo>
                    <a:pt x="33" y="26"/>
                  </a:lnTo>
                  <a:lnTo>
                    <a:pt x="34" y="19"/>
                  </a:lnTo>
                  <a:lnTo>
                    <a:pt x="36" y="14"/>
                  </a:lnTo>
                  <a:lnTo>
                    <a:pt x="38" y="10"/>
                  </a:lnTo>
                  <a:lnTo>
                    <a:pt x="42" y="7"/>
                  </a:lnTo>
                  <a:lnTo>
                    <a:pt x="47" y="3"/>
                  </a:lnTo>
                  <a:lnTo>
                    <a:pt x="52" y="1"/>
                  </a:lnTo>
                  <a:lnTo>
                    <a:pt x="57" y="0"/>
                  </a:lnTo>
                  <a:lnTo>
                    <a:pt x="64" y="0"/>
                  </a:lnTo>
                  <a:lnTo>
                    <a:pt x="256" y="0"/>
                  </a:lnTo>
                  <a:lnTo>
                    <a:pt x="262" y="0"/>
                  </a:lnTo>
                  <a:lnTo>
                    <a:pt x="269" y="2"/>
                  </a:lnTo>
                  <a:lnTo>
                    <a:pt x="274" y="4"/>
                  </a:lnTo>
                  <a:lnTo>
                    <a:pt x="278" y="8"/>
                  </a:lnTo>
                  <a:lnTo>
                    <a:pt x="281" y="12"/>
                  </a:lnTo>
                  <a:lnTo>
                    <a:pt x="283" y="17"/>
                  </a:lnTo>
                  <a:lnTo>
                    <a:pt x="285" y="23"/>
                  </a:lnTo>
                  <a:lnTo>
                    <a:pt x="285" y="31"/>
                  </a:lnTo>
                  <a:lnTo>
                    <a:pt x="285" y="1401"/>
                  </a:lnTo>
                  <a:close/>
                </a:path>
              </a:pathLst>
            </a:custGeom>
            <a:noFill/>
            <a:ln w="3175">
              <a:solidFill>
                <a:srgbClr val="FEFE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47" name="Freeform 38">
              <a:extLst>
                <a:ext uri="{FF2B5EF4-FFF2-40B4-BE49-F238E27FC236}">
                  <a16:creationId xmlns:a16="http://schemas.microsoft.com/office/drawing/2014/main" id="{1C409473-B52D-48C0-CC0A-77FCBBCA2B27}"/>
                </a:ext>
              </a:extLst>
            </p:cNvPr>
            <p:cNvSpPr>
              <a:spLocks/>
            </p:cNvSpPr>
            <p:nvPr/>
          </p:nvSpPr>
          <p:spPr bwMode="auto">
            <a:xfrm>
              <a:off x="3537" y="2681"/>
              <a:ext cx="235" cy="213"/>
            </a:xfrm>
            <a:custGeom>
              <a:avLst/>
              <a:gdLst>
                <a:gd name="T0" fmla="*/ 1161 w 1173"/>
                <a:gd name="T1" fmla="*/ 218 h 1066"/>
                <a:gd name="T2" fmla="*/ 1172 w 1173"/>
                <a:gd name="T3" fmla="*/ 241 h 1066"/>
                <a:gd name="T4" fmla="*/ 1173 w 1173"/>
                <a:gd name="T5" fmla="*/ 1008 h 1066"/>
                <a:gd name="T6" fmla="*/ 1170 w 1173"/>
                <a:gd name="T7" fmla="*/ 1033 h 1066"/>
                <a:gd name="T8" fmla="*/ 1166 w 1173"/>
                <a:gd name="T9" fmla="*/ 1043 h 1066"/>
                <a:gd name="T10" fmla="*/ 1159 w 1173"/>
                <a:gd name="T11" fmla="*/ 1051 h 1066"/>
                <a:gd name="T12" fmla="*/ 1151 w 1173"/>
                <a:gd name="T13" fmla="*/ 1058 h 1066"/>
                <a:gd name="T14" fmla="*/ 1142 w 1173"/>
                <a:gd name="T15" fmla="*/ 1062 h 1066"/>
                <a:gd name="T16" fmla="*/ 1117 w 1173"/>
                <a:gd name="T17" fmla="*/ 1066 h 1066"/>
                <a:gd name="T18" fmla="*/ 214 w 1173"/>
                <a:gd name="T19" fmla="*/ 1066 h 1066"/>
                <a:gd name="T20" fmla="*/ 201 w 1173"/>
                <a:gd name="T21" fmla="*/ 1064 h 1066"/>
                <a:gd name="T22" fmla="*/ 183 w 1173"/>
                <a:gd name="T23" fmla="*/ 1057 h 1066"/>
                <a:gd name="T24" fmla="*/ 17 w 1173"/>
                <a:gd name="T25" fmla="*/ 905 h 1066"/>
                <a:gd name="T26" fmla="*/ 9 w 1173"/>
                <a:gd name="T27" fmla="*/ 898 h 1066"/>
                <a:gd name="T28" fmla="*/ 4 w 1173"/>
                <a:gd name="T29" fmla="*/ 888 h 1066"/>
                <a:gd name="T30" fmla="*/ 1 w 1173"/>
                <a:gd name="T31" fmla="*/ 878 h 1066"/>
                <a:gd name="T32" fmla="*/ 0 w 1173"/>
                <a:gd name="T33" fmla="*/ 865 h 1066"/>
                <a:gd name="T34" fmla="*/ 0 w 1173"/>
                <a:gd name="T35" fmla="*/ 491 h 1066"/>
                <a:gd name="T36" fmla="*/ 5 w 1173"/>
                <a:gd name="T37" fmla="*/ 474 h 1066"/>
                <a:gd name="T38" fmla="*/ 9 w 1173"/>
                <a:gd name="T39" fmla="*/ 464 h 1066"/>
                <a:gd name="T40" fmla="*/ 17 w 1173"/>
                <a:gd name="T41" fmla="*/ 457 h 1066"/>
                <a:gd name="T42" fmla="*/ 25 w 1173"/>
                <a:gd name="T43" fmla="*/ 452 h 1066"/>
                <a:gd name="T44" fmla="*/ 41 w 1173"/>
                <a:gd name="T45" fmla="*/ 448 h 1066"/>
                <a:gd name="T46" fmla="*/ 889 w 1173"/>
                <a:gd name="T47" fmla="*/ 447 h 1066"/>
                <a:gd name="T48" fmla="*/ 888 w 1173"/>
                <a:gd name="T49" fmla="*/ 292 h 1066"/>
                <a:gd name="T50" fmla="*/ 882 w 1173"/>
                <a:gd name="T51" fmla="*/ 275 h 1066"/>
                <a:gd name="T52" fmla="*/ 786 w 1173"/>
                <a:gd name="T53" fmla="*/ 176 h 1066"/>
                <a:gd name="T54" fmla="*/ 775 w 1173"/>
                <a:gd name="T55" fmla="*/ 168 h 1066"/>
                <a:gd name="T56" fmla="*/ 759 w 1173"/>
                <a:gd name="T57" fmla="*/ 166 h 1066"/>
                <a:gd name="T58" fmla="*/ 22 w 1173"/>
                <a:gd name="T59" fmla="*/ 166 h 1066"/>
                <a:gd name="T60" fmla="*/ 10 w 1173"/>
                <a:gd name="T61" fmla="*/ 162 h 1066"/>
                <a:gd name="T62" fmla="*/ 3 w 1173"/>
                <a:gd name="T63" fmla="*/ 155 h 1066"/>
                <a:gd name="T64" fmla="*/ 0 w 1173"/>
                <a:gd name="T65" fmla="*/ 143 h 1066"/>
                <a:gd name="T66" fmla="*/ 0 w 1173"/>
                <a:gd name="T67" fmla="*/ 30 h 1066"/>
                <a:gd name="T68" fmla="*/ 1 w 1173"/>
                <a:gd name="T69" fmla="*/ 17 h 1066"/>
                <a:gd name="T70" fmla="*/ 6 w 1173"/>
                <a:gd name="T71" fmla="*/ 7 h 1066"/>
                <a:gd name="T72" fmla="*/ 16 w 1173"/>
                <a:gd name="T73" fmla="*/ 1 h 1066"/>
                <a:gd name="T74" fmla="*/ 28 w 1173"/>
                <a:gd name="T75" fmla="*/ 0 h 1066"/>
                <a:gd name="T76" fmla="*/ 930 w 1173"/>
                <a:gd name="T77" fmla="*/ 0 h 1066"/>
                <a:gd name="T78" fmla="*/ 940 w 1173"/>
                <a:gd name="T79" fmla="*/ 2 h 1066"/>
                <a:gd name="T80" fmla="*/ 951 w 1173"/>
                <a:gd name="T81" fmla="*/ 6 h 1066"/>
                <a:gd name="T82" fmla="*/ 960 w 1173"/>
                <a:gd name="T83" fmla="*/ 12 h 1066"/>
                <a:gd name="T84" fmla="*/ 1157 w 1173"/>
                <a:gd name="T85" fmla="*/ 212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3" h="1066">
                  <a:moveTo>
                    <a:pt x="1157" y="212"/>
                  </a:moveTo>
                  <a:lnTo>
                    <a:pt x="1161" y="218"/>
                  </a:lnTo>
                  <a:lnTo>
                    <a:pt x="1168" y="228"/>
                  </a:lnTo>
                  <a:lnTo>
                    <a:pt x="1172" y="241"/>
                  </a:lnTo>
                  <a:lnTo>
                    <a:pt x="1173" y="250"/>
                  </a:lnTo>
                  <a:lnTo>
                    <a:pt x="1173" y="1008"/>
                  </a:lnTo>
                  <a:lnTo>
                    <a:pt x="1172" y="1022"/>
                  </a:lnTo>
                  <a:lnTo>
                    <a:pt x="1170" y="1033"/>
                  </a:lnTo>
                  <a:lnTo>
                    <a:pt x="1168" y="1039"/>
                  </a:lnTo>
                  <a:lnTo>
                    <a:pt x="1166" y="1043"/>
                  </a:lnTo>
                  <a:lnTo>
                    <a:pt x="1163" y="1047"/>
                  </a:lnTo>
                  <a:lnTo>
                    <a:pt x="1159" y="1051"/>
                  </a:lnTo>
                  <a:lnTo>
                    <a:pt x="1155" y="1055"/>
                  </a:lnTo>
                  <a:lnTo>
                    <a:pt x="1151" y="1058"/>
                  </a:lnTo>
                  <a:lnTo>
                    <a:pt x="1147" y="1061"/>
                  </a:lnTo>
                  <a:lnTo>
                    <a:pt x="1142" y="1062"/>
                  </a:lnTo>
                  <a:lnTo>
                    <a:pt x="1130" y="1065"/>
                  </a:lnTo>
                  <a:lnTo>
                    <a:pt x="1117" y="1066"/>
                  </a:lnTo>
                  <a:lnTo>
                    <a:pt x="220" y="1066"/>
                  </a:lnTo>
                  <a:lnTo>
                    <a:pt x="214" y="1066"/>
                  </a:lnTo>
                  <a:lnTo>
                    <a:pt x="207" y="1065"/>
                  </a:lnTo>
                  <a:lnTo>
                    <a:pt x="201" y="1064"/>
                  </a:lnTo>
                  <a:lnTo>
                    <a:pt x="195" y="1062"/>
                  </a:lnTo>
                  <a:lnTo>
                    <a:pt x="183" y="1057"/>
                  </a:lnTo>
                  <a:lnTo>
                    <a:pt x="172" y="1048"/>
                  </a:lnTo>
                  <a:lnTo>
                    <a:pt x="17" y="905"/>
                  </a:lnTo>
                  <a:lnTo>
                    <a:pt x="12" y="902"/>
                  </a:lnTo>
                  <a:lnTo>
                    <a:pt x="9" y="898"/>
                  </a:lnTo>
                  <a:lnTo>
                    <a:pt x="6" y="893"/>
                  </a:lnTo>
                  <a:lnTo>
                    <a:pt x="4" y="888"/>
                  </a:lnTo>
                  <a:lnTo>
                    <a:pt x="2" y="883"/>
                  </a:lnTo>
                  <a:lnTo>
                    <a:pt x="1" y="878"/>
                  </a:lnTo>
                  <a:lnTo>
                    <a:pt x="0" y="871"/>
                  </a:lnTo>
                  <a:lnTo>
                    <a:pt x="0" y="865"/>
                  </a:lnTo>
                  <a:lnTo>
                    <a:pt x="0" y="505"/>
                  </a:lnTo>
                  <a:lnTo>
                    <a:pt x="0" y="491"/>
                  </a:lnTo>
                  <a:lnTo>
                    <a:pt x="3" y="479"/>
                  </a:lnTo>
                  <a:lnTo>
                    <a:pt x="5" y="474"/>
                  </a:lnTo>
                  <a:lnTo>
                    <a:pt x="7" y="469"/>
                  </a:lnTo>
                  <a:lnTo>
                    <a:pt x="9" y="464"/>
                  </a:lnTo>
                  <a:lnTo>
                    <a:pt x="13" y="460"/>
                  </a:lnTo>
                  <a:lnTo>
                    <a:pt x="17" y="457"/>
                  </a:lnTo>
                  <a:lnTo>
                    <a:pt x="21" y="454"/>
                  </a:lnTo>
                  <a:lnTo>
                    <a:pt x="25" y="452"/>
                  </a:lnTo>
                  <a:lnTo>
                    <a:pt x="30" y="450"/>
                  </a:lnTo>
                  <a:lnTo>
                    <a:pt x="41" y="448"/>
                  </a:lnTo>
                  <a:lnTo>
                    <a:pt x="53" y="447"/>
                  </a:lnTo>
                  <a:lnTo>
                    <a:pt x="889" y="447"/>
                  </a:lnTo>
                  <a:lnTo>
                    <a:pt x="889" y="301"/>
                  </a:lnTo>
                  <a:lnTo>
                    <a:pt x="888" y="292"/>
                  </a:lnTo>
                  <a:lnTo>
                    <a:pt x="886" y="283"/>
                  </a:lnTo>
                  <a:lnTo>
                    <a:pt x="882" y="275"/>
                  </a:lnTo>
                  <a:lnTo>
                    <a:pt x="875" y="269"/>
                  </a:lnTo>
                  <a:lnTo>
                    <a:pt x="786" y="176"/>
                  </a:lnTo>
                  <a:lnTo>
                    <a:pt x="781" y="172"/>
                  </a:lnTo>
                  <a:lnTo>
                    <a:pt x="775" y="168"/>
                  </a:lnTo>
                  <a:lnTo>
                    <a:pt x="767" y="167"/>
                  </a:lnTo>
                  <a:lnTo>
                    <a:pt x="759" y="166"/>
                  </a:lnTo>
                  <a:lnTo>
                    <a:pt x="28" y="166"/>
                  </a:lnTo>
                  <a:lnTo>
                    <a:pt x="22" y="166"/>
                  </a:lnTo>
                  <a:lnTo>
                    <a:pt x="16" y="164"/>
                  </a:lnTo>
                  <a:lnTo>
                    <a:pt x="10" y="162"/>
                  </a:lnTo>
                  <a:lnTo>
                    <a:pt x="6" y="159"/>
                  </a:lnTo>
                  <a:lnTo>
                    <a:pt x="3" y="155"/>
                  </a:lnTo>
                  <a:lnTo>
                    <a:pt x="1" y="149"/>
                  </a:lnTo>
                  <a:lnTo>
                    <a:pt x="0" y="143"/>
                  </a:lnTo>
                  <a:lnTo>
                    <a:pt x="0" y="136"/>
                  </a:lnTo>
                  <a:lnTo>
                    <a:pt x="0" y="30"/>
                  </a:lnTo>
                  <a:lnTo>
                    <a:pt x="0" y="23"/>
                  </a:lnTo>
                  <a:lnTo>
                    <a:pt x="1" y="17"/>
                  </a:lnTo>
                  <a:lnTo>
                    <a:pt x="3" y="11"/>
                  </a:lnTo>
                  <a:lnTo>
                    <a:pt x="6" y="7"/>
                  </a:lnTo>
                  <a:lnTo>
                    <a:pt x="10" y="4"/>
                  </a:lnTo>
                  <a:lnTo>
                    <a:pt x="16" y="1"/>
                  </a:lnTo>
                  <a:lnTo>
                    <a:pt x="22" y="0"/>
                  </a:lnTo>
                  <a:lnTo>
                    <a:pt x="28" y="0"/>
                  </a:lnTo>
                  <a:lnTo>
                    <a:pt x="923" y="0"/>
                  </a:lnTo>
                  <a:lnTo>
                    <a:pt x="930" y="0"/>
                  </a:lnTo>
                  <a:lnTo>
                    <a:pt x="935" y="1"/>
                  </a:lnTo>
                  <a:lnTo>
                    <a:pt x="940" y="2"/>
                  </a:lnTo>
                  <a:lnTo>
                    <a:pt x="945" y="4"/>
                  </a:lnTo>
                  <a:lnTo>
                    <a:pt x="951" y="6"/>
                  </a:lnTo>
                  <a:lnTo>
                    <a:pt x="955" y="9"/>
                  </a:lnTo>
                  <a:lnTo>
                    <a:pt x="960" y="12"/>
                  </a:lnTo>
                  <a:lnTo>
                    <a:pt x="964" y="17"/>
                  </a:lnTo>
                  <a:lnTo>
                    <a:pt x="1157" y="212"/>
                  </a:lnTo>
                  <a:close/>
                </a:path>
              </a:pathLst>
            </a:custGeom>
            <a:noFill/>
            <a:ln w="3175">
              <a:solidFill>
                <a:srgbClr val="FEFE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48" name="Freeform 39">
              <a:extLst>
                <a:ext uri="{FF2B5EF4-FFF2-40B4-BE49-F238E27FC236}">
                  <a16:creationId xmlns:a16="http://schemas.microsoft.com/office/drawing/2014/main" id="{5FFEAFD4-7FFA-B974-E29E-0879E0175A73}"/>
                </a:ext>
              </a:extLst>
            </p:cNvPr>
            <p:cNvSpPr>
              <a:spLocks/>
            </p:cNvSpPr>
            <p:nvPr/>
          </p:nvSpPr>
          <p:spPr bwMode="auto">
            <a:xfrm>
              <a:off x="3589" y="2794"/>
              <a:ext cx="126" cy="65"/>
            </a:xfrm>
            <a:custGeom>
              <a:avLst/>
              <a:gdLst>
                <a:gd name="T0" fmla="*/ 33 w 627"/>
                <a:gd name="T1" fmla="*/ 0 h 326"/>
                <a:gd name="T2" fmla="*/ 25 w 627"/>
                <a:gd name="T3" fmla="*/ 0 h 326"/>
                <a:gd name="T4" fmla="*/ 19 w 627"/>
                <a:gd name="T5" fmla="*/ 2 h 326"/>
                <a:gd name="T6" fmla="*/ 14 w 627"/>
                <a:gd name="T7" fmla="*/ 4 h 326"/>
                <a:gd name="T8" fmla="*/ 8 w 627"/>
                <a:gd name="T9" fmla="*/ 8 h 326"/>
                <a:gd name="T10" fmla="*/ 5 w 627"/>
                <a:gd name="T11" fmla="*/ 12 h 326"/>
                <a:gd name="T12" fmla="*/ 2 w 627"/>
                <a:gd name="T13" fmla="*/ 19 h 326"/>
                <a:gd name="T14" fmla="*/ 1 w 627"/>
                <a:gd name="T15" fmla="*/ 25 h 326"/>
                <a:gd name="T16" fmla="*/ 0 w 627"/>
                <a:gd name="T17" fmla="*/ 32 h 326"/>
                <a:gd name="T18" fmla="*/ 0 w 627"/>
                <a:gd name="T19" fmla="*/ 211 h 326"/>
                <a:gd name="T20" fmla="*/ 1 w 627"/>
                <a:gd name="T21" fmla="*/ 223 h 326"/>
                <a:gd name="T22" fmla="*/ 4 w 627"/>
                <a:gd name="T23" fmla="*/ 233 h 326"/>
                <a:gd name="T24" fmla="*/ 6 w 627"/>
                <a:gd name="T25" fmla="*/ 238 h 326"/>
                <a:gd name="T26" fmla="*/ 9 w 627"/>
                <a:gd name="T27" fmla="*/ 242 h 326"/>
                <a:gd name="T28" fmla="*/ 12 w 627"/>
                <a:gd name="T29" fmla="*/ 246 h 326"/>
                <a:gd name="T30" fmla="*/ 16 w 627"/>
                <a:gd name="T31" fmla="*/ 250 h 326"/>
                <a:gd name="T32" fmla="*/ 84 w 627"/>
                <a:gd name="T33" fmla="*/ 311 h 326"/>
                <a:gd name="T34" fmla="*/ 91 w 627"/>
                <a:gd name="T35" fmla="*/ 318 h 326"/>
                <a:gd name="T36" fmla="*/ 100 w 627"/>
                <a:gd name="T37" fmla="*/ 322 h 326"/>
                <a:gd name="T38" fmla="*/ 109 w 627"/>
                <a:gd name="T39" fmla="*/ 325 h 326"/>
                <a:gd name="T40" fmla="*/ 118 w 627"/>
                <a:gd name="T41" fmla="*/ 326 h 326"/>
                <a:gd name="T42" fmla="*/ 595 w 627"/>
                <a:gd name="T43" fmla="*/ 326 h 326"/>
                <a:gd name="T44" fmla="*/ 603 w 627"/>
                <a:gd name="T45" fmla="*/ 325 h 326"/>
                <a:gd name="T46" fmla="*/ 609 w 627"/>
                <a:gd name="T47" fmla="*/ 324 h 326"/>
                <a:gd name="T48" fmla="*/ 614 w 627"/>
                <a:gd name="T49" fmla="*/ 321 h 326"/>
                <a:gd name="T50" fmla="*/ 620 w 627"/>
                <a:gd name="T51" fmla="*/ 318 h 326"/>
                <a:gd name="T52" fmla="*/ 623 w 627"/>
                <a:gd name="T53" fmla="*/ 314 h 326"/>
                <a:gd name="T54" fmla="*/ 625 w 627"/>
                <a:gd name="T55" fmla="*/ 307 h 326"/>
                <a:gd name="T56" fmla="*/ 627 w 627"/>
                <a:gd name="T57" fmla="*/ 301 h 326"/>
                <a:gd name="T58" fmla="*/ 627 w 627"/>
                <a:gd name="T59" fmla="*/ 293 h 326"/>
                <a:gd name="T60" fmla="*/ 627 w 627"/>
                <a:gd name="T61" fmla="*/ 0 h 326"/>
                <a:gd name="T62" fmla="*/ 33 w 627"/>
                <a:gd name="T63" fmla="*/ 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27" h="326">
                  <a:moveTo>
                    <a:pt x="33" y="0"/>
                  </a:moveTo>
                  <a:lnTo>
                    <a:pt x="25" y="0"/>
                  </a:lnTo>
                  <a:lnTo>
                    <a:pt x="19" y="2"/>
                  </a:lnTo>
                  <a:lnTo>
                    <a:pt x="14" y="4"/>
                  </a:lnTo>
                  <a:lnTo>
                    <a:pt x="8" y="8"/>
                  </a:lnTo>
                  <a:lnTo>
                    <a:pt x="5" y="12"/>
                  </a:lnTo>
                  <a:lnTo>
                    <a:pt x="2" y="19"/>
                  </a:lnTo>
                  <a:lnTo>
                    <a:pt x="1" y="25"/>
                  </a:lnTo>
                  <a:lnTo>
                    <a:pt x="0" y="32"/>
                  </a:lnTo>
                  <a:lnTo>
                    <a:pt x="0" y="211"/>
                  </a:lnTo>
                  <a:lnTo>
                    <a:pt x="1" y="223"/>
                  </a:lnTo>
                  <a:lnTo>
                    <a:pt x="4" y="233"/>
                  </a:lnTo>
                  <a:lnTo>
                    <a:pt x="6" y="238"/>
                  </a:lnTo>
                  <a:lnTo>
                    <a:pt x="9" y="242"/>
                  </a:lnTo>
                  <a:lnTo>
                    <a:pt x="12" y="246"/>
                  </a:lnTo>
                  <a:lnTo>
                    <a:pt x="16" y="250"/>
                  </a:lnTo>
                  <a:lnTo>
                    <a:pt x="84" y="311"/>
                  </a:lnTo>
                  <a:lnTo>
                    <a:pt x="91" y="318"/>
                  </a:lnTo>
                  <a:lnTo>
                    <a:pt x="100" y="322"/>
                  </a:lnTo>
                  <a:lnTo>
                    <a:pt x="109" y="325"/>
                  </a:lnTo>
                  <a:lnTo>
                    <a:pt x="118" y="326"/>
                  </a:lnTo>
                  <a:lnTo>
                    <a:pt x="595" y="326"/>
                  </a:lnTo>
                  <a:lnTo>
                    <a:pt x="603" y="325"/>
                  </a:lnTo>
                  <a:lnTo>
                    <a:pt x="609" y="324"/>
                  </a:lnTo>
                  <a:lnTo>
                    <a:pt x="614" y="321"/>
                  </a:lnTo>
                  <a:lnTo>
                    <a:pt x="620" y="318"/>
                  </a:lnTo>
                  <a:lnTo>
                    <a:pt x="623" y="314"/>
                  </a:lnTo>
                  <a:lnTo>
                    <a:pt x="625" y="307"/>
                  </a:lnTo>
                  <a:lnTo>
                    <a:pt x="627" y="301"/>
                  </a:lnTo>
                  <a:lnTo>
                    <a:pt x="627" y="293"/>
                  </a:lnTo>
                  <a:lnTo>
                    <a:pt x="627" y="0"/>
                  </a:lnTo>
                  <a:lnTo>
                    <a:pt x="33" y="0"/>
                  </a:lnTo>
                  <a:close/>
                </a:path>
              </a:pathLst>
            </a:custGeom>
            <a:noFill/>
            <a:ln w="3175">
              <a:solidFill>
                <a:srgbClr val="FEFE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49" name="Freeform 40">
              <a:extLst>
                <a:ext uri="{FF2B5EF4-FFF2-40B4-BE49-F238E27FC236}">
                  <a16:creationId xmlns:a16="http://schemas.microsoft.com/office/drawing/2014/main" id="{93B8DE5A-A576-85AA-F888-9DC7DCB601FB}"/>
                </a:ext>
              </a:extLst>
            </p:cNvPr>
            <p:cNvSpPr>
              <a:spLocks/>
            </p:cNvSpPr>
            <p:nvPr/>
          </p:nvSpPr>
          <p:spPr bwMode="auto">
            <a:xfrm>
              <a:off x="3799" y="2681"/>
              <a:ext cx="240" cy="213"/>
            </a:xfrm>
            <a:custGeom>
              <a:avLst/>
              <a:gdLst>
                <a:gd name="T0" fmla="*/ 1188 w 1202"/>
                <a:gd name="T1" fmla="*/ 165 h 1066"/>
                <a:gd name="T2" fmla="*/ 1194 w 1202"/>
                <a:gd name="T3" fmla="*/ 175 h 1066"/>
                <a:gd name="T4" fmla="*/ 1199 w 1202"/>
                <a:gd name="T5" fmla="*/ 186 h 1066"/>
                <a:gd name="T6" fmla="*/ 1201 w 1202"/>
                <a:gd name="T7" fmla="*/ 199 h 1066"/>
                <a:gd name="T8" fmla="*/ 1202 w 1202"/>
                <a:gd name="T9" fmla="*/ 1035 h 1066"/>
                <a:gd name="T10" fmla="*/ 1200 w 1202"/>
                <a:gd name="T11" fmla="*/ 1048 h 1066"/>
                <a:gd name="T12" fmla="*/ 1193 w 1202"/>
                <a:gd name="T13" fmla="*/ 1059 h 1066"/>
                <a:gd name="T14" fmla="*/ 1184 w 1202"/>
                <a:gd name="T15" fmla="*/ 1064 h 1066"/>
                <a:gd name="T16" fmla="*/ 1170 w 1202"/>
                <a:gd name="T17" fmla="*/ 1066 h 1066"/>
                <a:gd name="T18" fmla="*/ 941 w 1202"/>
                <a:gd name="T19" fmla="*/ 1065 h 1066"/>
                <a:gd name="T20" fmla="*/ 929 w 1202"/>
                <a:gd name="T21" fmla="*/ 1062 h 1066"/>
                <a:gd name="T22" fmla="*/ 922 w 1202"/>
                <a:gd name="T23" fmla="*/ 1053 h 1066"/>
                <a:gd name="T24" fmla="*/ 918 w 1202"/>
                <a:gd name="T25" fmla="*/ 1042 h 1066"/>
                <a:gd name="T26" fmla="*/ 918 w 1202"/>
                <a:gd name="T27" fmla="*/ 279 h 1066"/>
                <a:gd name="T28" fmla="*/ 914 w 1202"/>
                <a:gd name="T29" fmla="*/ 266 h 1066"/>
                <a:gd name="T30" fmla="*/ 907 w 1202"/>
                <a:gd name="T31" fmla="*/ 256 h 1066"/>
                <a:gd name="T32" fmla="*/ 831 w 1202"/>
                <a:gd name="T33" fmla="*/ 178 h 1066"/>
                <a:gd name="T34" fmla="*/ 818 w 1202"/>
                <a:gd name="T35" fmla="*/ 173 h 1066"/>
                <a:gd name="T36" fmla="*/ 523 w 1202"/>
                <a:gd name="T37" fmla="*/ 173 h 1066"/>
                <a:gd name="T38" fmla="*/ 498 w 1202"/>
                <a:gd name="T39" fmla="*/ 174 h 1066"/>
                <a:gd name="T40" fmla="*/ 473 w 1202"/>
                <a:gd name="T41" fmla="*/ 178 h 1066"/>
                <a:gd name="T42" fmla="*/ 305 w 1202"/>
                <a:gd name="T43" fmla="*/ 221 h 1066"/>
                <a:gd name="T44" fmla="*/ 295 w 1202"/>
                <a:gd name="T45" fmla="*/ 226 h 1066"/>
                <a:gd name="T46" fmla="*/ 289 w 1202"/>
                <a:gd name="T47" fmla="*/ 235 h 1066"/>
                <a:gd name="T48" fmla="*/ 285 w 1202"/>
                <a:gd name="T49" fmla="*/ 247 h 1066"/>
                <a:gd name="T50" fmla="*/ 284 w 1202"/>
                <a:gd name="T51" fmla="*/ 1035 h 1066"/>
                <a:gd name="T52" fmla="*/ 283 w 1202"/>
                <a:gd name="T53" fmla="*/ 1048 h 1066"/>
                <a:gd name="T54" fmla="*/ 278 w 1202"/>
                <a:gd name="T55" fmla="*/ 1059 h 1066"/>
                <a:gd name="T56" fmla="*/ 269 w 1202"/>
                <a:gd name="T57" fmla="*/ 1064 h 1066"/>
                <a:gd name="T58" fmla="*/ 256 w 1202"/>
                <a:gd name="T59" fmla="*/ 1066 h 1066"/>
                <a:gd name="T60" fmla="*/ 22 w 1202"/>
                <a:gd name="T61" fmla="*/ 1065 h 1066"/>
                <a:gd name="T62" fmla="*/ 12 w 1202"/>
                <a:gd name="T63" fmla="*/ 1062 h 1066"/>
                <a:gd name="T64" fmla="*/ 4 w 1202"/>
                <a:gd name="T65" fmla="*/ 1053 h 1066"/>
                <a:gd name="T66" fmla="*/ 1 w 1202"/>
                <a:gd name="T67" fmla="*/ 1042 h 1066"/>
                <a:gd name="T68" fmla="*/ 0 w 1202"/>
                <a:gd name="T69" fmla="*/ 161 h 1066"/>
                <a:gd name="T70" fmla="*/ 3 w 1202"/>
                <a:gd name="T71" fmla="*/ 139 h 1066"/>
                <a:gd name="T72" fmla="*/ 11 w 1202"/>
                <a:gd name="T73" fmla="*/ 121 h 1066"/>
                <a:gd name="T74" fmla="*/ 23 w 1202"/>
                <a:gd name="T75" fmla="*/ 108 h 1066"/>
                <a:gd name="T76" fmla="*/ 41 w 1202"/>
                <a:gd name="T77" fmla="*/ 100 h 1066"/>
                <a:gd name="T78" fmla="*/ 365 w 1202"/>
                <a:gd name="T79" fmla="*/ 6 h 1066"/>
                <a:gd name="T80" fmla="*/ 401 w 1202"/>
                <a:gd name="T81" fmla="*/ 0 h 1066"/>
                <a:gd name="T82" fmla="*/ 998 w 1202"/>
                <a:gd name="T83" fmla="*/ 0 h 1066"/>
                <a:gd name="T84" fmla="*/ 1010 w 1202"/>
                <a:gd name="T85" fmla="*/ 1 h 1066"/>
                <a:gd name="T86" fmla="*/ 1021 w 1202"/>
                <a:gd name="T87" fmla="*/ 4 h 1066"/>
                <a:gd name="T88" fmla="*/ 1031 w 1202"/>
                <a:gd name="T89" fmla="*/ 9 h 1066"/>
                <a:gd name="T90" fmla="*/ 1039 w 1202"/>
                <a:gd name="T91" fmla="*/ 17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2" h="1066">
                  <a:moveTo>
                    <a:pt x="1184" y="161"/>
                  </a:moveTo>
                  <a:lnTo>
                    <a:pt x="1188" y="165"/>
                  </a:lnTo>
                  <a:lnTo>
                    <a:pt x="1191" y="169"/>
                  </a:lnTo>
                  <a:lnTo>
                    <a:pt x="1194" y="175"/>
                  </a:lnTo>
                  <a:lnTo>
                    <a:pt x="1197" y="180"/>
                  </a:lnTo>
                  <a:lnTo>
                    <a:pt x="1199" y="186"/>
                  </a:lnTo>
                  <a:lnTo>
                    <a:pt x="1201" y="193"/>
                  </a:lnTo>
                  <a:lnTo>
                    <a:pt x="1201" y="199"/>
                  </a:lnTo>
                  <a:lnTo>
                    <a:pt x="1202" y="205"/>
                  </a:lnTo>
                  <a:lnTo>
                    <a:pt x="1202" y="1035"/>
                  </a:lnTo>
                  <a:lnTo>
                    <a:pt x="1201" y="1042"/>
                  </a:lnTo>
                  <a:lnTo>
                    <a:pt x="1200" y="1048"/>
                  </a:lnTo>
                  <a:lnTo>
                    <a:pt x="1197" y="1053"/>
                  </a:lnTo>
                  <a:lnTo>
                    <a:pt x="1193" y="1059"/>
                  </a:lnTo>
                  <a:lnTo>
                    <a:pt x="1189" y="1062"/>
                  </a:lnTo>
                  <a:lnTo>
                    <a:pt x="1184" y="1064"/>
                  </a:lnTo>
                  <a:lnTo>
                    <a:pt x="1178" y="1065"/>
                  </a:lnTo>
                  <a:lnTo>
                    <a:pt x="1170" y="1066"/>
                  </a:lnTo>
                  <a:lnTo>
                    <a:pt x="948" y="1066"/>
                  </a:lnTo>
                  <a:lnTo>
                    <a:pt x="941" y="1065"/>
                  </a:lnTo>
                  <a:lnTo>
                    <a:pt x="934" y="1064"/>
                  </a:lnTo>
                  <a:lnTo>
                    <a:pt x="929" y="1062"/>
                  </a:lnTo>
                  <a:lnTo>
                    <a:pt x="925" y="1059"/>
                  </a:lnTo>
                  <a:lnTo>
                    <a:pt x="922" y="1053"/>
                  </a:lnTo>
                  <a:lnTo>
                    <a:pt x="919" y="1048"/>
                  </a:lnTo>
                  <a:lnTo>
                    <a:pt x="918" y="1042"/>
                  </a:lnTo>
                  <a:lnTo>
                    <a:pt x="918" y="1035"/>
                  </a:lnTo>
                  <a:lnTo>
                    <a:pt x="918" y="279"/>
                  </a:lnTo>
                  <a:lnTo>
                    <a:pt x="917" y="273"/>
                  </a:lnTo>
                  <a:lnTo>
                    <a:pt x="914" y="266"/>
                  </a:lnTo>
                  <a:lnTo>
                    <a:pt x="911" y="261"/>
                  </a:lnTo>
                  <a:lnTo>
                    <a:pt x="907" y="256"/>
                  </a:lnTo>
                  <a:lnTo>
                    <a:pt x="836" y="182"/>
                  </a:lnTo>
                  <a:lnTo>
                    <a:pt x="831" y="178"/>
                  </a:lnTo>
                  <a:lnTo>
                    <a:pt x="824" y="175"/>
                  </a:lnTo>
                  <a:lnTo>
                    <a:pt x="818" y="173"/>
                  </a:lnTo>
                  <a:lnTo>
                    <a:pt x="811" y="173"/>
                  </a:lnTo>
                  <a:lnTo>
                    <a:pt x="523" y="173"/>
                  </a:lnTo>
                  <a:lnTo>
                    <a:pt x="511" y="173"/>
                  </a:lnTo>
                  <a:lnTo>
                    <a:pt x="498" y="174"/>
                  </a:lnTo>
                  <a:lnTo>
                    <a:pt x="486" y="176"/>
                  </a:lnTo>
                  <a:lnTo>
                    <a:pt x="473" y="178"/>
                  </a:lnTo>
                  <a:lnTo>
                    <a:pt x="312" y="219"/>
                  </a:lnTo>
                  <a:lnTo>
                    <a:pt x="305" y="221"/>
                  </a:lnTo>
                  <a:lnTo>
                    <a:pt x="300" y="223"/>
                  </a:lnTo>
                  <a:lnTo>
                    <a:pt x="295" y="226"/>
                  </a:lnTo>
                  <a:lnTo>
                    <a:pt x="292" y="231"/>
                  </a:lnTo>
                  <a:lnTo>
                    <a:pt x="289" y="235"/>
                  </a:lnTo>
                  <a:lnTo>
                    <a:pt x="286" y="241"/>
                  </a:lnTo>
                  <a:lnTo>
                    <a:pt x="285" y="247"/>
                  </a:lnTo>
                  <a:lnTo>
                    <a:pt x="284" y="254"/>
                  </a:lnTo>
                  <a:lnTo>
                    <a:pt x="284" y="1035"/>
                  </a:lnTo>
                  <a:lnTo>
                    <a:pt x="284" y="1042"/>
                  </a:lnTo>
                  <a:lnTo>
                    <a:pt x="283" y="1048"/>
                  </a:lnTo>
                  <a:lnTo>
                    <a:pt x="281" y="1053"/>
                  </a:lnTo>
                  <a:lnTo>
                    <a:pt x="278" y="1059"/>
                  </a:lnTo>
                  <a:lnTo>
                    <a:pt x="274" y="1062"/>
                  </a:lnTo>
                  <a:lnTo>
                    <a:pt x="269" y="1064"/>
                  </a:lnTo>
                  <a:lnTo>
                    <a:pt x="262" y="1065"/>
                  </a:lnTo>
                  <a:lnTo>
                    <a:pt x="256" y="1066"/>
                  </a:lnTo>
                  <a:lnTo>
                    <a:pt x="30" y="1066"/>
                  </a:lnTo>
                  <a:lnTo>
                    <a:pt x="22" y="1065"/>
                  </a:lnTo>
                  <a:lnTo>
                    <a:pt x="17" y="1064"/>
                  </a:lnTo>
                  <a:lnTo>
                    <a:pt x="12" y="1062"/>
                  </a:lnTo>
                  <a:lnTo>
                    <a:pt x="8" y="1059"/>
                  </a:lnTo>
                  <a:lnTo>
                    <a:pt x="4" y="1053"/>
                  </a:lnTo>
                  <a:lnTo>
                    <a:pt x="2" y="1048"/>
                  </a:lnTo>
                  <a:lnTo>
                    <a:pt x="1" y="1042"/>
                  </a:lnTo>
                  <a:lnTo>
                    <a:pt x="0" y="1035"/>
                  </a:lnTo>
                  <a:lnTo>
                    <a:pt x="0" y="161"/>
                  </a:lnTo>
                  <a:lnTo>
                    <a:pt x="1" y="149"/>
                  </a:lnTo>
                  <a:lnTo>
                    <a:pt x="3" y="139"/>
                  </a:lnTo>
                  <a:lnTo>
                    <a:pt x="7" y="129"/>
                  </a:lnTo>
                  <a:lnTo>
                    <a:pt x="11" y="121"/>
                  </a:lnTo>
                  <a:lnTo>
                    <a:pt x="16" y="115"/>
                  </a:lnTo>
                  <a:lnTo>
                    <a:pt x="23" y="108"/>
                  </a:lnTo>
                  <a:lnTo>
                    <a:pt x="32" y="104"/>
                  </a:lnTo>
                  <a:lnTo>
                    <a:pt x="41" y="100"/>
                  </a:lnTo>
                  <a:lnTo>
                    <a:pt x="346" y="11"/>
                  </a:lnTo>
                  <a:lnTo>
                    <a:pt x="365" y="6"/>
                  </a:lnTo>
                  <a:lnTo>
                    <a:pt x="383" y="2"/>
                  </a:lnTo>
                  <a:lnTo>
                    <a:pt x="401" y="0"/>
                  </a:lnTo>
                  <a:lnTo>
                    <a:pt x="419" y="0"/>
                  </a:lnTo>
                  <a:lnTo>
                    <a:pt x="998" y="0"/>
                  </a:lnTo>
                  <a:lnTo>
                    <a:pt x="1005" y="0"/>
                  </a:lnTo>
                  <a:lnTo>
                    <a:pt x="1010" y="1"/>
                  </a:lnTo>
                  <a:lnTo>
                    <a:pt x="1016" y="2"/>
                  </a:lnTo>
                  <a:lnTo>
                    <a:pt x="1021" y="4"/>
                  </a:lnTo>
                  <a:lnTo>
                    <a:pt x="1026" y="6"/>
                  </a:lnTo>
                  <a:lnTo>
                    <a:pt x="1031" y="9"/>
                  </a:lnTo>
                  <a:lnTo>
                    <a:pt x="1035" y="12"/>
                  </a:lnTo>
                  <a:lnTo>
                    <a:pt x="1039" y="17"/>
                  </a:lnTo>
                  <a:lnTo>
                    <a:pt x="1184" y="161"/>
                  </a:lnTo>
                  <a:close/>
                </a:path>
              </a:pathLst>
            </a:custGeom>
            <a:noFill/>
            <a:ln w="3175">
              <a:solidFill>
                <a:srgbClr val="FEFE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grpSp>
      <p:sp>
        <p:nvSpPr>
          <p:cNvPr id="3" name="Rectangle: Rounded Corners 2">
            <a:extLst>
              <a:ext uri="{FF2B5EF4-FFF2-40B4-BE49-F238E27FC236}">
                <a16:creationId xmlns:a16="http://schemas.microsoft.com/office/drawing/2014/main" id="{C0B5AF91-504C-D0D6-07B2-018CA81FE68B}"/>
              </a:ext>
            </a:extLst>
          </p:cNvPr>
          <p:cNvSpPr/>
          <p:nvPr/>
        </p:nvSpPr>
        <p:spPr>
          <a:xfrm>
            <a:off x="1017278" y="1326567"/>
            <a:ext cx="4422492" cy="862092"/>
          </a:xfrm>
          <a:prstGeom prst="roundRect">
            <a:avLst>
              <a:gd name="adj" fmla="val 1294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a:t>This session is being recorded</a:t>
            </a:r>
          </a:p>
        </p:txBody>
      </p:sp>
    </p:spTree>
    <p:extLst>
      <p:ext uri="{BB962C8B-B14F-4D97-AF65-F5344CB8AC3E}">
        <p14:creationId xmlns:p14="http://schemas.microsoft.com/office/powerpoint/2010/main" val="1375783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A8951-C44B-61E1-0EC1-2AEC2075756C}"/>
              </a:ext>
            </a:extLst>
          </p:cNvPr>
          <p:cNvSpPr>
            <a:spLocks noGrp="1"/>
          </p:cNvSpPr>
          <p:nvPr>
            <p:ph type="title"/>
          </p:nvPr>
        </p:nvSpPr>
        <p:spPr>
          <a:xfrm>
            <a:off x="453152" y="711960"/>
            <a:ext cx="3172063" cy="2286529"/>
          </a:xfrm>
        </p:spPr>
        <p:txBody>
          <a:bodyPr>
            <a:normAutofit fontScale="90000"/>
          </a:bodyPr>
          <a:lstStyle/>
          <a:p>
            <a:r>
              <a:rPr lang="en-US" sz="4800" dirty="0">
                <a:latin typeface="Segoe UI Light"/>
                <a:cs typeface="Segoe UI"/>
              </a:rPr>
              <a:t>What is included in a masterplan   </a:t>
            </a:r>
            <a:br>
              <a:rPr lang="en-AU" dirty="0">
                <a:latin typeface="Segoe UI Light"/>
                <a:cs typeface="Segoe UI"/>
              </a:rPr>
            </a:br>
            <a:endParaRPr lang="en-AU" dirty="0"/>
          </a:p>
        </p:txBody>
      </p:sp>
      <p:graphicFrame>
        <p:nvGraphicFramePr>
          <p:cNvPr id="6" name="Diagram 5">
            <a:extLst>
              <a:ext uri="{FF2B5EF4-FFF2-40B4-BE49-F238E27FC236}">
                <a16:creationId xmlns:a16="http://schemas.microsoft.com/office/drawing/2014/main" id="{4CA7BF1D-7EFF-6919-253E-1AF7D64DC3E4}"/>
              </a:ext>
            </a:extLst>
          </p:cNvPr>
          <p:cNvGraphicFramePr/>
          <p:nvPr>
            <p:extLst>
              <p:ext uri="{D42A27DB-BD31-4B8C-83A1-F6EECF244321}">
                <p14:modId xmlns:p14="http://schemas.microsoft.com/office/powerpoint/2010/main" val="2648230640"/>
              </p:ext>
            </p:extLst>
          </p:nvPr>
        </p:nvGraphicFramePr>
        <p:xfrm>
          <a:off x="3561347" y="1234911"/>
          <a:ext cx="7249488" cy="49306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2" descr="7D/139 Avenue Road, Mosman, NSW 2088 - Property Details">
            <a:extLst>
              <a:ext uri="{FF2B5EF4-FFF2-40B4-BE49-F238E27FC236}">
                <a16:creationId xmlns:a16="http://schemas.microsoft.com/office/drawing/2014/main" id="{05385D6F-EC07-6B74-D02F-853C1A41185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9444" b="7807"/>
          <a:stretch>
            <a:fillRect/>
          </a:stretch>
        </p:blipFill>
        <p:spPr bwMode="auto">
          <a:xfrm>
            <a:off x="544438" y="3282189"/>
            <a:ext cx="2989490" cy="1631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A group of people on a beach&#10;&#10;AI-generated content may be incorrect.">
            <a:extLst>
              <a:ext uri="{FF2B5EF4-FFF2-40B4-BE49-F238E27FC236}">
                <a16:creationId xmlns:a16="http://schemas.microsoft.com/office/drawing/2014/main" id="{03793C60-1B28-FAB7-3640-B32F0CCB7FB0}"/>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8292"/>
          <a:stretch>
            <a:fillRect/>
          </a:stretch>
        </p:blipFill>
        <p:spPr bwMode="auto">
          <a:xfrm>
            <a:off x="539248" y="5047139"/>
            <a:ext cx="2994680" cy="1631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2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E327B-B879-EB9A-0497-D6B9721FA50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4070E234-9BDE-5C77-A631-3C703691A6CA}"/>
              </a:ext>
            </a:extLst>
          </p:cNvPr>
          <p:cNvSpPr txBox="1">
            <a:spLocks/>
          </p:cNvSpPr>
          <p:nvPr/>
        </p:nvSpPr>
        <p:spPr>
          <a:xfrm>
            <a:off x="453152" y="289373"/>
            <a:ext cx="3366373" cy="2206177"/>
          </a:xfrm>
          <a:prstGeom prst="rect">
            <a:avLst/>
          </a:prstGeom>
        </p:spPr>
        <p:txBody>
          <a:bodyPr vert="horz" lIns="108247" tIns="54123" rIns="108247" bIns="54123" rtlCol="0" anchor="b">
            <a:normAutofit/>
          </a:bodyPr>
          <a:lstStyle>
            <a:lvl1pPr algn="l" defTabSz="1082467" rtl="0" eaLnBrk="1" latinLnBrk="0" hangingPunct="1">
              <a:lnSpc>
                <a:spcPct val="85000"/>
              </a:lnSpc>
              <a:spcBef>
                <a:spcPct val="0"/>
              </a:spcBef>
              <a:buNone/>
              <a:defRPr sz="4300" b="0" kern="1200" spc="-150" baseline="0">
                <a:solidFill>
                  <a:srgbClr val="FFFFFF"/>
                </a:solidFill>
                <a:latin typeface="Segoe UI Light" panose="020B0502040204020203" pitchFamily="34" charset="0"/>
                <a:ea typeface="Segoe UI" panose="020B0502040204020203" pitchFamily="34" charset="0"/>
                <a:cs typeface="Segoe UI" panose="020B0502040204020203" pitchFamily="34" charset="0"/>
              </a:defRPr>
            </a:lvl1pPr>
          </a:lstStyle>
          <a:p>
            <a:r>
              <a:rPr lang="en-US">
                <a:latin typeface="Segoe UI Light"/>
                <a:cs typeface="Segoe UI"/>
              </a:rPr>
              <a:t>Positive </a:t>
            </a:r>
            <a:endParaRPr lang="en-US"/>
          </a:p>
          <a:p>
            <a:r>
              <a:rPr lang="en-US">
                <a:latin typeface="Segoe UI Light"/>
                <a:cs typeface="Segoe UI"/>
              </a:rPr>
              <a:t>community outcomes   </a:t>
            </a:r>
            <a:endParaRPr lang="en-US"/>
          </a:p>
        </p:txBody>
      </p:sp>
      <p:pic>
        <p:nvPicPr>
          <p:cNvPr id="8" name="Picture 2" descr="7D/139 Avenue Road, Mosman, NSW 2088 - Property Details">
            <a:extLst>
              <a:ext uri="{FF2B5EF4-FFF2-40B4-BE49-F238E27FC236}">
                <a16:creationId xmlns:a16="http://schemas.microsoft.com/office/drawing/2014/main" id="{C8963985-1F5A-A42A-D8A7-2E0C9311C4B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444" b="7807"/>
          <a:stretch>
            <a:fillRect/>
          </a:stretch>
        </p:blipFill>
        <p:spPr bwMode="auto">
          <a:xfrm>
            <a:off x="544438" y="3282189"/>
            <a:ext cx="2989490" cy="16311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A group of people on a beach&#10;&#10;AI-generated content may be incorrect.">
            <a:extLst>
              <a:ext uri="{FF2B5EF4-FFF2-40B4-BE49-F238E27FC236}">
                <a16:creationId xmlns:a16="http://schemas.microsoft.com/office/drawing/2014/main" id="{24DEA136-DB46-33B5-D6B6-4BF795AA751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292"/>
          <a:stretch>
            <a:fillRect/>
          </a:stretch>
        </p:blipFill>
        <p:spPr bwMode="auto">
          <a:xfrm>
            <a:off x="539248" y="5047139"/>
            <a:ext cx="2994680" cy="1631138"/>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8">
            <a:extLst>
              <a:ext uri="{FF2B5EF4-FFF2-40B4-BE49-F238E27FC236}">
                <a16:creationId xmlns:a16="http://schemas.microsoft.com/office/drawing/2014/main" id="{C150EC7B-8D44-1D7E-2A84-E44A95C22E1A}"/>
              </a:ext>
            </a:extLst>
          </p:cNvPr>
          <p:cNvSpPr>
            <a:spLocks noGrp="1"/>
          </p:cNvSpPr>
          <p:nvPr>
            <p:ph idx="1"/>
          </p:nvPr>
        </p:nvSpPr>
        <p:spPr>
          <a:xfrm>
            <a:off x="4680927" y="3105640"/>
            <a:ext cx="6767789" cy="4757023"/>
          </a:xfrm>
        </p:spPr>
        <p:txBody>
          <a:bodyPr vert="horz" lIns="0" tIns="54123" rIns="0" bIns="54123" rtlCol="0" anchor="t">
            <a:noAutofit/>
          </a:bodyPr>
          <a:lstStyle/>
          <a:p>
            <a:pPr marL="266700" indent="-266700">
              <a:lnSpc>
                <a:spcPct val="80000"/>
              </a:lnSpc>
              <a:spcBef>
                <a:spcPts val="700"/>
              </a:spcBef>
              <a:spcAft>
                <a:spcPts val="100"/>
              </a:spcAft>
              <a:buBlip>
                <a:blip r:embed="rId4"/>
              </a:buBlip>
            </a:pPr>
            <a:r>
              <a:rPr lang="en-US" sz="2000">
                <a:solidFill>
                  <a:srgbClr val="000000"/>
                </a:solidFill>
                <a:latin typeface="Segoe UI"/>
                <a:cs typeface="Segoe UI"/>
              </a:rPr>
              <a:t>Increase affordable housing supply</a:t>
            </a:r>
            <a:r>
              <a:rPr lang="en-US" sz="2000">
                <a:latin typeface="Segoe UI"/>
                <a:cs typeface="Segoe UI"/>
              </a:rPr>
              <a:t> </a:t>
            </a:r>
          </a:p>
          <a:p>
            <a:pPr marL="266700" indent="-266700">
              <a:lnSpc>
                <a:spcPct val="80000"/>
              </a:lnSpc>
              <a:spcBef>
                <a:spcPts val="700"/>
              </a:spcBef>
              <a:spcAft>
                <a:spcPts val="100"/>
              </a:spcAft>
              <a:buBlip>
                <a:blip r:embed="rId4"/>
              </a:buBlip>
            </a:pPr>
            <a:r>
              <a:rPr lang="en-US" sz="2000">
                <a:latin typeface="Segoe UI"/>
                <a:cs typeface="Segoe UI"/>
              </a:rPr>
              <a:t>Improved healthy cities objectives</a:t>
            </a:r>
          </a:p>
          <a:p>
            <a:pPr marL="266700" indent="-266700">
              <a:lnSpc>
                <a:spcPct val="80000"/>
              </a:lnSpc>
              <a:spcBef>
                <a:spcPts val="700"/>
              </a:spcBef>
              <a:spcAft>
                <a:spcPts val="100"/>
              </a:spcAft>
              <a:buBlip>
                <a:blip r:embed="rId4"/>
              </a:buBlip>
            </a:pPr>
            <a:r>
              <a:rPr lang="en-US" sz="2000">
                <a:latin typeface="Segoe UI"/>
                <a:cs typeface="Segoe UI"/>
              </a:rPr>
              <a:t>Increase open space </a:t>
            </a:r>
          </a:p>
          <a:p>
            <a:pPr marL="266700" indent="-266700">
              <a:lnSpc>
                <a:spcPct val="80000"/>
              </a:lnSpc>
              <a:spcBef>
                <a:spcPts val="700"/>
              </a:spcBef>
              <a:spcAft>
                <a:spcPts val="100"/>
              </a:spcAft>
              <a:buBlip>
                <a:blip r:embed="rId4"/>
              </a:buBlip>
            </a:pPr>
            <a:r>
              <a:rPr lang="en-US" sz="2000">
                <a:latin typeface="Segoe UI"/>
                <a:cs typeface="Segoe UI"/>
              </a:rPr>
              <a:t>Key sites renewal </a:t>
            </a:r>
          </a:p>
          <a:p>
            <a:pPr marL="266700" indent="-266700">
              <a:lnSpc>
                <a:spcPct val="80000"/>
              </a:lnSpc>
              <a:spcBef>
                <a:spcPts val="700"/>
              </a:spcBef>
              <a:spcAft>
                <a:spcPts val="100"/>
              </a:spcAft>
              <a:buBlip>
                <a:blip r:embed="rId4"/>
              </a:buBlip>
            </a:pPr>
            <a:r>
              <a:rPr lang="en-US" sz="2000">
                <a:latin typeface="Segoe UI"/>
                <a:cs typeface="Segoe UI"/>
              </a:rPr>
              <a:t>Strengthened retail and commercial </a:t>
            </a:r>
          </a:p>
          <a:p>
            <a:pPr marL="266700" indent="-266700">
              <a:lnSpc>
                <a:spcPct val="80000"/>
              </a:lnSpc>
              <a:spcBef>
                <a:spcPts val="700"/>
              </a:spcBef>
              <a:spcAft>
                <a:spcPts val="100"/>
              </a:spcAft>
              <a:buBlip>
                <a:blip r:embed="rId4"/>
              </a:buBlip>
            </a:pPr>
            <a:r>
              <a:rPr lang="en-US" sz="2000">
                <a:latin typeface="Segoe UI"/>
                <a:cs typeface="Segoe UI"/>
              </a:rPr>
              <a:t>Civic precinct and Council site opportunities</a:t>
            </a:r>
          </a:p>
          <a:p>
            <a:pPr marL="266700" indent="-266700">
              <a:lnSpc>
                <a:spcPct val="80000"/>
              </a:lnSpc>
              <a:spcBef>
                <a:spcPts val="700"/>
              </a:spcBef>
              <a:spcAft>
                <a:spcPts val="100"/>
              </a:spcAft>
              <a:buBlip>
                <a:blip r:embed="rId4"/>
              </a:buBlip>
            </a:pPr>
            <a:r>
              <a:rPr lang="en-US" sz="2000">
                <a:latin typeface="Segoe UI"/>
                <a:cs typeface="Segoe UI"/>
              </a:rPr>
              <a:t>Embedded sustainability</a:t>
            </a:r>
          </a:p>
          <a:p>
            <a:pPr marL="266700" indent="-266700">
              <a:lnSpc>
                <a:spcPct val="80000"/>
              </a:lnSpc>
              <a:spcBef>
                <a:spcPts val="700"/>
              </a:spcBef>
              <a:spcAft>
                <a:spcPts val="100"/>
              </a:spcAft>
              <a:buBlip>
                <a:blip r:embed="rId4"/>
              </a:buBlip>
            </a:pPr>
            <a:r>
              <a:rPr lang="en-US" sz="2000">
                <a:latin typeface="Segoe UI"/>
                <a:cs typeface="Segoe UI"/>
              </a:rPr>
              <a:t>Better access to transport </a:t>
            </a:r>
          </a:p>
          <a:p>
            <a:pPr marL="266700" indent="-266700">
              <a:lnSpc>
                <a:spcPct val="80000"/>
              </a:lnSpc>
              <a:spcBef>
                <a:spcPts val="700"/>
              </a:spcBef>
              <a:spcAft>
                <a:spcPts val="100"/>
              </a:spcAft>
              <a:buBlip>
                <a:blip r:embed="rId4"/>
              </a:buBlip>
            </a:pPr>
            <a:r>
              <a:rPr lang="en-US" sz="2000">
                <a:latin typeface="Segoe UI"/>
                <a:cs typeface="Segoe UI"/>
              </a:rPr>
              <a:t>Improved future social infrastructure</a:t>
            </a:r>
            <a:endParaRPr lang="en-US" sz="2000"/>
          </a:p>
        </p:txBody>
      </p:sp>
      <p:sp>
        <p:nvSpPr>
          <p:cNvPr id="5" name="TextBox 4">
            <a:extLst>
              <a:ext uri="{FF2B5EF4-FFF2-40B4-BE49-F238E27FC236}">
                <a16:creationId xmlns:a16="http://schemas.microsoft.com/office/drawing/2014/main" id="{22A6E3FD-E903-D39C-CD6F-DD0AC2B0ADEC}"/>
              </a:ext>
            </a:extLst>
          </p:cNvPr>
          <p:cNvSpPr txBox="1"/>
          <p:nvPr/>
        </p:nvSpPr>
        <p:spPr>
          <a:xfrm>
            <a:off x="4579327" y="1760529"/>
            <a:ext cx="6537851" cy="1492716"/>
          </a:xfrm>
          <a:prstGeom prst="rect">
            <a:avLst/>
          </a:prstGeom>
          <a:noFill/>
        </p:spPr>
        <p:txBody>
          <a:bodyPr wrap="square" rtlCol="0">
            <a:spAutoFit/>
          </a:bodyPr>
          <a:lstStyle/>
          <a:p>
            <a:pPr>
              <a:lnSpc>
                <a:spcPts val="2100"/>
              </a:lnSpc>
            </a:pPr>
            <a:r>
              <a:rPr lang="en-US" sz="2000" spc="-50">
                <a:latin typeface="Segoe UI" panose="020B0502040204020203" pitchFamily="34" charset="0"/>
              </a:rPr>
              <a:t>A masterplan is a rare chance to plan for the future, to manage growth, avoid poor outcomes and improve </a:t>
            </a:r>
            <a:r>
              <a:rPr lang="en-US" sz="2000" spc="-50" err="1">
                <a:latin typeface="Segoe UI" panose="020B0502040204020203" pitchFamily="34" charset="0"/>
              </a:rPr>
              <a:t>liveability</a:t>
            </a:r>
            <a:r>
              <a:rPr lang="en-US" sz="2000" spc="-50">
                <a:latin typeface="Segoe UI" panose="020B0502040204020203" pitchFamily="34" charset="0"/>
              </a:rPr>
              <a:t> through better layouts, policy and developer contributions.</a:t>
            </a:r>
          </a:p>
          <a:p>
            <a:endParaRPr lang="en-AU" b="1"/>
          </a:p>
        </p:txBody>
      </p:sp>
    </p:spTree>
    <p:extLst>
      <p:ext uri="{BB962C8B-B14F-4D97-AF65-F5344CB8AC3E}">
        <p14:creationId xmlns:p14="http://schemas.microsoft.com/office/powerpoint/2010/main" val="3406356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008AF-CBB8-3309-B1EE-40DF442F05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63F60E-FCDD-665C-10CC-BF15DB567EF2}"/>
              </a:ext>
            </a:extLst>
          </p:cNvPr>
          <p:cNvSpPr>
            <a:spLocks noGrp="1"/>
          </p:cNvSpPr>
          <p:nvPr>
            <p:ph type="title"/>
          </p:nvPr>
        </p:nvSpPr>
        <p:spPr>
          <a:xfrm>
            <a:off x="453152" y="289373"/>
            <a:ext cx="3366373" cy="2206177"/>
          </a:xfrm>
        </p:spPr>
        <p:txBody>
          <a:bodyPr/>
          <a:lstStyle/>
          <a:p>
            <a:r>
              <a:rPr lang="en-US">
                <a:latin typeface="Segoe UI Light"/>
                <a:cs typeface="Segoe UI"/>
              </a:rPr>
              <a:t>Steps in the process</a:t>
            </a:r>
            <a:endParaRPr lang="en-AU">
              <a:latin typeface="Segoe UI Light"/>
              <a:cs typeface="Segoe UI"/>
            </a:endParaRPr>
          </a:p>
        </p:txBody>
      </p:sp>
      <p:pic>
        <p:nvPicPr>
          <p:cNvPr id="1026" name="Picture 2" descr="7D/139 Avenue Road, Mosman, NSW 2088 - Property Details">
            <a:extLst>
              <a:ext uri="{FF2B5EF4-FFF2-40B4-BE49-F238E27FC236}">
                <a16:creationId xmlns:a16="http://schemas.microsoft.com/office/drawing/2014/main" id="{E2657075-AE1E-ACEC-9CAE-F80C82771FD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444" b="7807"/>
          <a:stretch>
            <a:fillRect/>
          </a:stretch>
        </p:blipFill>
        <p:spPr bwMode="auto">
          <a:xfrm>
            <a:off x="544438" y="3282189"/>
            <a:ext cx="2989490" cy="163113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a:extLst>
              <a:ext uri="{FF2B5EF4-FFF2-40B4-BE49-F238E27FC236}">
                <a16:creationId xmlns:a16="http://schemas.microsoft.com/office/drawing/2014/main" id="{DCB60537-802F-BCDB-05A3-B52C81A6A12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292"/>
          <a:stretch>
            <a:fillRect/>
          </a:stretch>
        </p:blipFill>
        <p:spPr bwMode="auto">
          <a:xfrm>
            <a:off x="539248" y="5047139"/>
            <a:ext cx="2994680" cy="16311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4C395EC6-3F73-43AA-8590-9AE8B4EF0DAC}"/>
              </a:ext>
            </a:extLst>
          </p:cNvPr>
          <p:cNvGraphicFramePr>
            <a:graphicFrameLocks noGrp="1"/>
          </p:cNvGraphicFramePr>
          <p:nvPr>
            <p:extLst>
              <p:ext uri="{D42A27DB-BD31-4B8C-83A1-F6EECF244321}">
                <p14:modId xmlns:p14="http://schemas.microsoft.com/office/powerpoint/2010/main" val="213332672"/>
              </p:ext>
            </p:extLst>
          </p:nvPr>
        </p:nvGraphicFramePr>
        <p:xfrm>
          <a:off x="5497085" y="1809751"/>
          <a:ext cx="5828631" cy="4067009"/>
        </p:xfrm>
        <a:graphic>
          <a:graphicData uri="http://schemas.openxmlformats.org/drawingml/2006/table">
            <a:tbl>
              <a:tblPr firstRow="1" bandRow="1">
                <a:tableStyleId>{5C22544A-7EE6-4342-B048-85BDC9FD1C3A}</a:tableStyleId>
              </a:tblPr>
              <a:tblGrid>
                <a:gridCol w="299461">
                  <a:extLst>
                    <a:ext uri="{9D8B030D-6E8A-4147-A177-3AD203B41FA5}">
                      <a16:colId xmlns:a16="http://schemas.microsoft.com/office/drawing/2014/main" val="16657526"/>
                    </a:ext>
                  </a:extLst>
                </a:gridCol>
                <a:gridCol w="3595172">
                  <a:extLst>
                    <a:ext uri="{9D8B030D-6E8A-4147-A177-3AD203B41FA5}">
                      <a16:colId xmlns:a16="http://schemas.microsoft.com/office/drawing/2014/main" val="1540748129"/>
                    </a:ext>
                  </a:extLst>
                </a:gridCol>
                <a:gridCol w="1933998">
                  <a:extLst>
                    <a:ext uri="{9D8B030D-6E8A-4147-A177-3AD203B41FA5}">
                      <a16:colId xmlns:a16="http://schemas.microsoft.com/office/drawing/2014/main" val="3500715506"/>
                    </a:ext>
                  </a:extLst>
                </a:gridCol>
              </a:tblGrid>
              <a:tr h="545568">
                <a:tc>
                  <a:txBody>
                    <a:bodyPr/>
                    <a:lstStyle/>
                    <a:p>
                      <a:r>
                        <a:rPr lang="en-AU" sz="1200" b="1">
                          <a:solidFill>
                            <a:schemeClr val="bg1"/>
                          </a:solidFill>
                          <a:latin typeface="+mn-lt"/>
                        </a:rPr>
                        <a:t>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1082467"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mn-lt"/>
                          <a:cs typeface="Segoe UI"/>
                        </a:rPr>
                        <a:t>Place understanding and </a:t>
                      </a:r>
                      <a:br>
                        <a:rPr lang="en-US" sz="1200" b="1">
                          <a:solidFill>
                            <a:schemeClr val="bg1"/>
                          </a:solidFill>
                          <a:latin typeface="+mn-lt"/>
                          <a:cs typeface="Segoe UI"/>
                        </a:rPr>
                      </a:br>
                      <a:r>
                        <a:rPr lang="en-US" sz="1200" b="1">
                          <a:solidFill>
                            <a:schemeClr val="bg1"/>
                          </a:solidFill>
                          <a:latin typeface="+mn-lt"/>
                          <a:cs typeface="Segoe UI"/>
                        </a:rPr>
                        <a:t>housing capacity analysis </a:t>
                      </a:r>
                      <a:endParaRPr lang="en-AU" sz="1200" b="1">
                        <a:solidFill>
                          <a:schemeClr val="bg1"/>
                        </a:solidFill>
                        <a:latin typeface="+mn-lt"/>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a:r>
                        <a:rPr lang="en-AU" sz="1200" b="1">
                          <a:solidFill>
                            <a:schemeClr val="bg1"/>
                          </a:solidFill>
                          <a:latin typeface="+mn-lt"/>
                        </a:rPr>
                        <a:t>Council</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3202496874"/>
                  </a:ext>
                </a:extLst>
              </a:tr>
              <a:tr h="442514">
                <a:tc>
                  <a:txBody>
                    <a:bodyPr/>
                    <a:lstStyle/>
                    <a:p>
                      <a:r>
                        <a:rPr lang="en-AU" sz="1200" b="1">
                          <a:solidFill>
                            <a:schemeClr val="bg1"/>
                          </a:solidFill>
                          <a:latin typeface="+mn-lt"/>
                        </a:rPr>
                        <a:t>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1082467"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mn-lt"/>
                          <a:cs typeface="Segoe UI"/>
                        </a:rPr>
                        <a:t>Develop principles and options </a:t>
                      </a:r>
                      <a:endParaRPr lang="en-AU" sz="1200" b="1">
                        <a:solidFill>
                          <a:schemeClr val="bg1"/>
                        </a:solidFill>
                        <a:latin typeface="+mn-lt"/>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a:r>
                        <a:rPr lang="en-AU" sz="1200" b="1">
                          <a:solidFill>
                            <a:schemeClr val="bg1"/>
                          </a:solidFill>
                          <a:latin typeface="+mn-lt"/>
                        </a:rPr>
                        <a:t>Council</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959320355"/>
                  </a:ext>
                </a:extLst>
              </a:tr>
              <a:tr h="442514">
                <a:tc>
                  <a:txBody>
                    <a:bodyPr/>
                    <a:lstStyle/>
                    <a:p>
                      <a:r>
                        <a:rPr lang="en-AU" sz="1200" b="1">
                          <a:solidFill>
                            <a:schemeClr val="bg1"/>
                          </a:solidFill>
                          <a:latin typeface="+mn-lt"/>
                        </a:rPr>
                        <a:t>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3369"/>
                    </a:solidFill>
                  </a:tcPr>
                </a:tc>
                <a:tc>
                  <a:txBody>
                    <a:bodyPr/>
                    <a:lstStyle/>
                    <a:p>
                      <a:pPr marL="0" marR="0" lvl="0" indent="0" algn="l" defTabSz="1082467"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mn-lt"/>
                          <a:cs typeface="Segoe UI"/>
                        </a:rPr>
                        <a:t>Community consultation </a:t>
                      </a:r>
                      <a:endParaRPr lang="en-AU" sz="1200" b="1">
                        <a:solidFill>
                          <a:schemeClr val="bg1"/>
                        </a:solidFill>
                        <a:latin typeface="+mn-lt"/>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3369"/>
                    </a:solidFill>
                  </a:tcPr>
                </a:tc>
                <a:tc>
                  <a:txBody>
                    <a:bodyPr/>
                    <a:lstStyle/>
                    <a:p>
                      <a:pPr algn="r"/>
                      <a:r>
                        <a:rPr lang="en-AU" sz="1200" b="1">
                          <a:solidFill>
                            <a:schemeClr val="bg1"/>
                          </a:solidFill>
                          <a:latin typeface="+mn-lt"/>
                        </a:rPr>
                        <a:t>Council</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3369"/>
                    </a:solidFill>
                  </a:tcPr>
                </a:tc>
                <a:extLst>
                  <a:ext uri="{0D108BD9-81ED-4DB2-BD59-A6C34878D82A}">
                    <a16:rowId xmlns:a16="http://schemas.microsoft.com/office/drawing/2014/main" val="973901972"/>
                  </a:ext>
                </a:extLst>
              </a:tr>
              <a:tr h="545568">
                <a:tc>
                  <a:txBody>
                    <a:bodyPr/>
                    <a:lstStyle/>
                    <a:p>
                      <a:r>
                        <a:rPr lang="en-AU" sz="1200" b="1">
                          <a:solidFill>
                            <a:schemeClr val="bg1"/>
                          </a:solidFill>
                          <a:latin typeface="+mn-lt"/>
                        </a:rPr>
                        <a:t>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097"/>
                    </a:solidFill>
                  </a:tcPr>
                </a:tc>
                <a:tc>
                  <a:txBody>
                    <a:bodyPr/>
                    <a:lstStyle/>
                    <a:p>
                      <a:pPr marL="0" marR="0" lvl="0" indent="0" algn="l" defTabSz="1082467"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mn-lt"/>
                          <a:cs typeface="Segoe UI"/>
                        </a:rPr>
                        <a:t>Review consultation outcomes and </a:t>
                      </a:r>
                      <a:br>
                        <a:rPr lang="en-US" sz="1200" b="1">
                          <a:solidFill>
                            <a:schemeClr val="bg1"/>
                          </a:solidFill>
                          <a:latin typeface="+mn-lt"/>
                          <a:cs typeface="Segoe UI"/>
                        </a:rPr>
                      </a:br>
                      <a:r>
                        <a:rPr lang="en-US" sz="1200" b="1">
                          <a:solidFill>
                            <a:schemeClr val="bg1"/>
                          </a:solidFill>
                          <a:latin typeface="+mn-lt"/>
                          <a:cs typeface="Segoe UI"/>
                        </a:rPr>
                        <a:t>Council endorse preferred option </a:t>
                      </a:r>
                      <a:endParaRPr lang="en-AU" sz="1200" b="1">
                        <a:solidFill>
                          <a:schemeClr val="bg1"/>
                        </a:solidFill>
                        <a:latin typeface="+mn-lt"/>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097"/>
                    </a:solidFill>
                  </a:tcPr>
                </a:tc>
                <a:tc>
                  <a:txBody>
                    <a:bodyPr/>
                    <a:lstStyle/>
                    <a:p>
                      <a:pPr algn="r"/>
                      <a:r>
                        <a:rPr lang="en-AU" sz="1200" b="1">
                          <a:solidFill>
                            <a:schemeClr val="bg1"/>
                          </a:solidFill>
                          <a:latin typeface="+mn-lt"/>
                        </a:rPr>
                        <a:t>Council</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097"/>
                    </a:solidFill>
                  </a:tcPr>
                </a:tc>
                <a:extLst>
                  <a:ext uri="{0D108BD9-81ED-4DB2-BD59-A6C34878D82A}">
                    <a16:rowId xmlns:a16="http://schemas.microsoft.com/office/drawing/2014/main" val="3654983750"/>
                  </a:ext>
                </a:extLst>
              </a:tr>
              <a:tr h="557195">
                <a:tc>
                  <a:txBody>
                    <a:bodyPr/>
                    <a:lstStyle/>
                    <a:p>
                      <a:r>
                        <a:rPr lang="en-AU" sz="1200" b="1">
                          <a:solidFill>
                            <a:schemeClr val="bg1"/>
                          </a:solidFill>
                          <a:latin typeface="+mn-lt"/>
                        </a:rPr>
                        <a:t>5</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097"/>
                    </a:solidFill>
                  </a:tcPr>
                </a:tc>
                <a:tc>
                  <a:txBody>
                    <a:bodyPr/>
                    <a:lstStyle/>
                    <a:p>
                      <a:pPr marL="0" marR="0" lvl="0" indent="0" algn="l" defTabSz="1082467" rtl="0" eaLnBrk="1" fontAlgn="auto" latinLnBrk="0" hangingPunct="1">
                        <a:lnSpc>
                          <a:spcPct val="100000"/>
                        </a:lnSpc>
                        <a:spcBef>
                          <a:spcPts val="0"/>
                        </a:spcBef>
                        <a:spcAft>
                          <a:spcPts val="0"/>
                        </a:spcAft>
                        <a:buClrTx/>
                        <a:buSzTx/>
                        <a:buFontTx/>
                        <a:buNone/>
                        <a:tabLst/>
                        <a:defRPr/>
                      </a:pPr>
                      <a:r>
                        <a:rPr lang="en-US" sz="1200" b="1" err="1">
                          <a:solidFill>
                            <a:schemeClr val="bg1"/>
                          </a:solidFill>
                          <a:latin typeface="+mn-lt"/>
                          <a:cs typeface="Segoe UI"/>
                        </a:rPr>
                        <a:t>Finalise</a:t>
                      </a:r>
                      <a:r>
                        <a:rPr lang="en-US" sz="1200" b="1">
                          <a:solidFill>
                            <a:schemeClr val="bg1"/>
                          </a:solidFill>
                          <a:latin typeface="+mn-lt"/>
                          <a:cs typeface="Segoe UI"/>
                        </a:rPr>
                        <a:t> the masterplan and Council endorse masterplan planning proposal</a:t>
                      </a:r>
                      <a:endParaRPr lang="en-AU" sz="1200" b="1">
                        <a:solidFill>
                          <a:schemeClr val="bg1"/>
                        </a:solidFill>
                        <a:latin typeface="+mn-lt"/>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097"/>
                    </a:solidFill>
                  </a:tcPr>
                </a:tc>
                <a:tc>
                  <a:txBody>
                    <a:bodyPr/>
                    <a:lstStyle/>
                    <a:p>
                      <a:pPr algn="r"/>
                      <a:r>
                        <a:rPr lang="en-AU" sz="1200" b="1">
                          <a:solidFill>
                            <a:schemeClr val="bg1"/>
                          </a:solidFill>
                          <a:latin typeface="+mn-lt"/>
                        </a:rPr>
                        <a:t>Council</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097"/>
                    </a:solidFill>
                  </a:tcPr>
                </a:tc>
                <a:extLst>
                  <a:ext uri="{0D108BD9-81ED-4DB2-BD59-A6C34878D82A}">
                    <a16:rowId xmlns:a16="http://schemas.microsoft.com/office/drawing/2014/main" val="2321798794"/>
                  </a:ext>
                </a:extLst>
              </a:tr>
              <a:tr h="442514">
                <a:tc>
                  <a:txBody>
                    <a:bodyPr/>
                    <a:lstStyle/>
                    <a:p>
                      <a:r>
                        <a:rPr lang="en-AU" sz="1200" b="1">
                          <a:solidFill>
                            <a:schemeClr val="bg1"/>
                          </a:solidFill>
                          <a:latin typeface="+mn-lt"/>
                        </a:rPr>
                        <a:t>6</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7A7B3"/>
                    </a:solidFill>
                  </a:tcPr>
                </a:tc>
                <a:tc>
                  <a:txBody>
                    <a:bodyPr/>
                    <a:lstStyle/>
                    <a:p>
                      <a:pPr marL="0" marR="0" lvl="0" indent="0" algn="l" defTabSz="1082467"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mn-lt"/>
                          <a:cs typeface="Segoe UI"/>
                        </a:rPr>
                        <a:t>Gateway determination</a:t>
                      </a:r>
                      <a:endParaRPr lang="en-AU" sz="1200" b="1">
                        <a:solidFill>
                          <a:schemeClr val="bg1"/>
                        </a:solidFill>
                        <a:latin typeface="+mn-lt"/>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7A7B3"/>
                    </a:solidFill>
                  </a:tcPr>
                </a:tc>
                <a:tc>
                  <a:txBody>
                    <a:bodyPr/>
                    <a:lstStyle/>
                    <a:p>
                      <a:pPr algn="r"/>
                      <a:r>
                        <a:rPr lang="en-AU" sz="1200" b="1">
                          <a:solidFill>
                            <a:schemeClr val="bg1"/>
                          </a:solidFill>
                          <a:latin typeface="+mn-lt"/>
                        </a:rPr>
                        <a:t>NSW Government</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7A7B3"/>
                    </a:solidFill>
                  </a:tcPr>
                </a:tc>
                <a:extLst>
                  <a:ext uri="{0D108BD9-81ED-4DB2-BD59-A6C34878D82A}">
                    <a16:rowId xmlns:a16="http://schemas.microsoft.com/office/drawing/2014/main" val="3553588848"/>
                  </a:ext>
                </a:extLst>
              </a:tr>
              <a:tr h="545568">
                <a:tc>
                  <a:txBody>
                    <a:bodyPr/>
                    <a:lstStyle/>
                    <a:p>
                      <a:r>
                        <a:rPr lang="en-AU" sz="1200" b="1">
                          <a:solidFill>
                            <a:schemeClr val="bg1"/>
                          </a:solidFill>
                          <a:latin typeface="+mn-lt"/>
                        </a:rPr>
                        <a:t>7</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097"/>
                    </a:solidFill>
                  </a:tcPr>
                </a:tc>
                <a:tc>
                  <a:txBody>
                    <a:bodyPr/>
                    <a:lstStyle/>
                    <a:p>
                      <a:pPr marL="0" marR="0" lvl="0" indent="0" algn="l" defTabSz="1082467"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mn-lt"/>
                          <a:cs typeface="Segoe UI"/>
                        </a:rPr>
                        <a:t>Formal public exhibition and </a:t>
                      </a:r>
                      <a:br>
                        <a:rPr lang="en-US" sz="1200" b="1">
                          <a:solidFill>
                            <a:schemeClr val="bg1"/>
                          </a:solidFill>
                          <a:latin typeface="+mn-lt"/>
                          <a:cs typeface="Segoe UI"/>
                        </a:rPr>
                      </a:br>
                      <a:r>
                        <a:rPr lang="en-US" sz="1200" b="1">
                          <a:solidFill>
                            <a:schemeClr val="bg1"/>
                          </a:solidFill>
                          <a:latin typeface="+mn-lt"/>
                          <a:cs typeface="Segoe UI"/>
                        </a:rPr>
                        <a:t>post-exhibition review</a:t>
                      </a:r>
                      <a:endParaRPr lang="en-AU" sz="1200" b="1">
                        <a:solidFill>
                          <a:schemeClr val="bg1"/>
                        </a:solidFill>
                        <a:latin typeface="+mn-lt"/>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097"/>
                    </a:solidFill>
                  </a:tcPr>
                </a:tc>
                <a:tc>
                  <a:txBody>
                    <a:bodyPr/>
                    <a:lstStyle/>
                    <a:p>
                      <a:pPr algn="r"/>
                      <a:r>
                        <a:rPr lang="en-AU" sz="1200" b="1">
                          <a:solidFill>
                            <a:schemeClr val="bg1"/>
                          </a:solidFill>
                          <a:latin typeface="+mn-lt"/>
                        </a:rPr>
                        <a:t>Council</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097"/>
                    </a:solidFill>
                  </a:tcPr>
                </a:tc>
                <a:extLst>
                  <a:ext uri="{0D108BD9-81ED-4DB2-BD59-A6C34878D82A}">
                    <a16:rowId xmlns:a16="http://schemas.microsoft.com/office/drawing/2014/main" val="2299537835"/>
                  </a:ext>
                </a:extLst>
              </a:tr>
              <a:tr h="545568">
                <a:tc>
                  <a:txBody>
                    <a:bodyPr/>
                    <a:lstStyle/>
                    <a:p>
                      <a:r>
                        <a:rPr lang="en-AU" sz="1200" b="1">
                          <a:solidFill>
                            <a:schemeClr val="bg1"/>
                          </a:solidFill>
                          <a:latin typeface="+mn-lt"/>
                        </a:rPr>
                        <a:t>8</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7A7B3"/>
                    </a:solidFill>
                  </a:tcPr>
                </a:tc>
                <a:tc>
                  <a:txBody>
                    <a:bodyPr/>
                    <a:lstStyle/>
                    <a:p>
                      <a:pPr marL="0" marR="0" lvl="0" indent="0" algn="l" defTabSz="1082467" rtl="0" eaLnBrk="1" fontAlgn="auto" latinLnBrk="0" hangingPunct="1">
                        <a:lnSpc>
                          <a:spcPct val="100000"/>
                        </a:lnSpc>
                        <a:spcBef>
                          <a:spcPts val="0"/>
                        </a:spcBef>
                        <a:spcAft>
                          <a:spcPts val="0"/>
                        </a:spcAft>
                        <a:buClrTx/>
                        <a:buSzTx/>
                        <a:buFontTx/>
                        <a:buNone/>
                        <a:tabLst/>
                        <a:defRPr/>
                      </a:pPr>
                      <a:r>
                        <a:rPr lang="en-US" sz="1200" b="1" err="1">
                          <a:solidFill>
                            <a:schemeClr val="bg1"/>
                          </a:solidFill>
                          <a:latin typeface="+mn-lt"/>
                          <a:cs typeface="Segoe UI"/>
                        </a:rPr>
                        <a:t>Finalisation</a:t>
                      </a:r>
                      <a:r>
                        <a:rPr lang="en-US" sz="1200" b="1">
                          <a:solidFill>
                            <a:schemeClr val="bg1"/>
                          </a:solidFill>
                          <a:latin typeface="+mn-lt"/>
                          <a:cs typeface="Segoe UI"/>
                        </a:rPr>
                        <a:t> and published on </a:t>
                      </a:r>
                      <a:br>
                        <a:rPr lang="en-US" sz="1200" b="1">
                          <a:solidFill>
                            <a:schemeClr val="bg1"/>
                          </a:solidFill>
                          <a:latin typeface="+mn-lt"/>
                          <a:cs typeface="Segoe UI"/>
                        </a:rPr>
                      </a:br>
                      <a:r>
                        <a:rPr lang="en-US" sz="1200" b="1">
                          <a:solidFill>
                            <a:schemeClr val="bg1"/>
                          </a:solidFill>
                          <a:latin typeface="+mn-lt"/>
                          <a:cs typeface="Segoe UI"/>
                        </a:rPr>
                        <a:t>legislation website – in effect </a:t>
                      </a:r>
                      <a:endParaRPr lang="en-AU" sz="1200" b="1">
                        <a:solidFill>
                          <a:schemeClr val="bg1"/>
                        </a:solidFill>
                        <a:latin typeface="+mn-lt"/>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7A7B3"/>
                    </a:solidFill>
                  </a:tcPr>
                </a:tc>
                <a:tc>
                  <a:txBody>
                    <a:bodyPr/>
                    <a:lstStyle/>
                    <a:p>
                      <a:pPr algn="r"/>
                      <a:r>
                        <a:rPr lang="en-AU" sz="1200" b="1">
                          <a:solidFill>
                            <a:schemeClr val="bg1"/>
                          </a:solidFill>
                          <a:latin typeface="+mn-lt"/>
                        </a:rPr>
                        <a:t>NSW Government</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7A7B3"/>
                    </a:solidFill>
                  </a:tcPr>
                </a:tc>
                <a:extLst>
                  <a:ext uri="{0D108BD9-81ED-4DB2-BD59-A6C34878D82A}">
                    <a16:rowId xmlns:a16="http://schemas.microsoft.com/office/drawing/2014/main" val="2490298172"/>
                  </a:ext>
                </a:extLst>
              </a:tr>
            </a:tbl>
          </a:graphicData>
        </a:graphic>
      </p:graphicFrame>
      <p:sp>
        <p:nvSpPr>
          <p:cNvPr id="23" name="Freeform 6">
            <a:extLst>
              <a:ext uri="{FF2B5EF4-FFF2-40B4-BE49-F238E27FC236}">
                <a16:creationId xmlns:a16="http://schemas.microsoft.com/office/drawing/2014/main" id="{39BB7BFB-B026-EDA6-B4BC-472215D8AB66}"/>
              </a:ext>
            </a:extLst>
          </p:cNvPr>
          <p:cNvSpPr>
            <a:spLocks/>
          </p:cNvSpPr>
          <p:nvPr/>
        </p:nvSpPr>
        <p:spPr bwMode="auto">
          <a:xfrm rot="5400000">
            <a:off x="4641243" y="3246292"/>
            <a:ext cx="744699" cy="669296"/>
          </a:xfrm>
          <a:prstGeom prst="chevron">
            <a:avLst>
              <a:gd name="adj" fmla="val 29949"/>
            </a:avLst>
          </a:prstGeom>
          <a:solidFill>
            <a:srgbClr val="F383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6" name="Freeform 6">
            <a:extLst>
              <a:ext uri="{FF2B5EF4-FFF2-40B4-BE49-F238E27FC236}">
                <a16:creationId xmlns:a16="http://schemas.microsoft.com/office/drawing/2014/main" id="{86407410-1D0D-D581-8E2A-22B1C700C561}"/>
              </a:ext>
            </a:extLst>
          </p:cNvPr>
          <p:cNvSpPr>
            <a:spLocks/>
          </p:cNvSpPr>
          <p:nvPr/>
        </p:nvSpPr>
        <p:spPr bwMode="auto">
          <a:xfrm rot="5400000">
            <a:off x="4730369" y="2742740"/>
            <a:ext cx="566443" cy="669296"/>
          </a:xfrm>
          <a:prstGeom prst="chevron">
            <a:avLst>
              <a:gd name="adj" fmla="val 35903"/>
            </a:avLst>
          </a:prstGeom>
          <a:solidFill>
            <a:srgbClr val="FF3369"/>
          </a:solidFill>
          <a:ln>
            <a:noFill/>
          </a:ln>
        </p:spPr>
        <p:txBody>
          <a:bodyPr vert="horz" wrap="square" lIns="91440" tIns="45720" rIns="91440" bIns="45720" numCol="1" anchor="t" anchorCtr="0" compatLnSpc="1">
            <a:prstTxWarp prst="textNoShape">
              <a:avLst/>
            </a:prstTxWarp>
          </a:bodyPr>
          <a:lstStyle/>
          <a:p>
            <a:endParaRPr lang="en-AU"/>
          </a:p>
        </p:txBody>
      </p:sp>
      <p:sp>
        <p:nvSpPr>
          <p:cNvPr id="27" name="Freeform 6">
            <a:extLst>
              <a:ext uri="{FF2B5EF4-FFF2-40B4-BE49-F238E27FC236}">
                <a16:creationId xmlns:a16="http://schemas.microsoft.com/office/drawing/2014/main" id="{7756DB53-98C0-D315-4E25-544E4E652723}"/>
              </a:ext>
            </a:extLst>
          </p:cNvPr>
          <p:cNvSpPr>
            <a:spLocks/>
          </p:cNvSpPr>
          <p:nvPr/>
        </p:nvSpPr>
        <p:spPr bwMode="auto">
          <a:xfrm rot="5400000">
            <a:off x="4730368" y="1915193"/>
            <a:ext cx="566442" cy="669296"/>
          </a:xfrm>
          <a:prstGeom prst="chevron">
            <a:avLst>
              <a:gd name="adj" fmla="val 34669"/>
            </a:avLst>
          </a:pr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AU"/>
          </a:p>
        </p:txBody>
      </p:sp>
      <p:sp>
        <p:nvSpPr>
          <p:cNvPr id="28" name="Freeform 6">
            <a:extLst>
              <a:ext uri="{FF2B5EF4-FFF2-40B4-BE49-F238E27FC236}">
                <a16:creationId xmlns:a16="http://schemas.microsoft.com/office/drawing/2014/main" id="{88CC388D-EAB7-BC57-C0F7-FFBF9413D1F1}"/>
              </a:ext>
            </a:extLst>
          </p:cNvPr>
          <p:cNvSpPr>
            <a:spLocks/>
          </p:cNvSpPr>
          <p:nvPr/>
        </p:nvSpPr>
        <p:spPr bwMode="auto">
          <a:xfrm rot="5400000">
            <a:off x="4730370" y="2331203"/>
            <a:ext cx="566443" cy="669296"/>
          </a:xfrm>
          <a:prstGeom prst="chevron">
            <a:avLst>
              <a:gd name="adj" fmla="val 35903"/>
            </a:avLst>
          </a:pr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AU"/>
          </a:p>
        </p:txBody>
      </p:sp>
      <p:sp>
        <p:nvSpPr>
          <p:cNvPr id="29" name="Freeform 6">
            <a:extLst>
              <a:ext uri="{FF2B5EF4-FFF2-40B4-BE49-F238E27FC236}">
                <a16:creationId xmlns:a16="http://schemas.microsoft.com/office/drawing/2014/main" id="{FB8E5F8C-0C3F-25FD-210B-A3309A98D7E0}"/>
              </a:ext>
            </a:extLst>
          </p:cNvPr>
          <p:cNvSpPr>
            <a:spLocks/>
          </p:cNvSpPr>
          <p:nvPr/>
        </p:nvSpPr>
        <p:spPr bwMode="auto">
          <a:xfrm rot="5400000">
            <a:off x="4730368" y="4340139"/>
            <a:ext cx="566443" cy="669296"/>
          </a:xfrm>
          <a:prstGeom prst="chevron">
            <a:avLst>
              <a:gd name="adj" fmla="val 35903"/>
            </a:avLst>
          </a:prstGeom>
          <a:solidFill>
            <a:srgbClr val="57A7B3"/>
          </a:solidFill>
          <a:ln>
            <a:noFill/>
          </a:ln>
        </p:spPr>
        <p:txBody>
          <a:bodyPr vert="horz" wrap="square" lIns="91440" tIns="45720" rIns="91440" bIns="45720" numCol="1" anchor="t" anchorCtr="0" compatLnSpc="1">
            <a:prstTxWarp prst="textNoShape">
              <a:avLst/>
            </a:prstTxWarp>
          </a:bodyPr>
          <a:lstStyle/>
          <a:p>
            <a:endParaRPr lang="en-AU"/>
          </a:p>
        </p:txBody>
      </p:sp>
      <p:sp>
        <p:nvSpPr>
          <p:cNvPr id="30" name="Freeform 6">
            <a:extLst>
              <a:ext uri="{FF2B5EF4-FFF2-40B4-BE49-F238E27FC236}">
                <a16:creationId xmlns:a16="http://schemas.microsoft.com/office/drawing/2014/main" id="{DA8CF84F-B934-40A2-29F0-56878710BAF7}"/>
              </a:ext>
            </a:extLst>
          </p:cNvPr>
          <p:cNvSpPr>
            <a:spLocks/>
          </p:cNvSpPr>
          <p:nvPr/>
        </p:nvSpPr>
        <p:spPr bwMode="auto">
          <a:xfrm rot="5400000">
            <a:off x="4641240" y="3835355"/>
            <a:ext cx="744699" cy="669296"/>
          </a:xfrm>
          <a:prstGeom prst="chevron">
            <a:avLst>
              <a:gd name="adj" fmla="val 29949"/>
            </a:avLst>
          </a:prstGeom>
          <a:solidFill>
            <a:srgbClr val="F383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 name="Freeform 6">
            <a:extLst>
              <a:ext uri="{FF2B5EF4-FFF2-40B4-BE49-F238E27FC236}">
                <a16:creationId xmlns:a16="http://schemas.microsoft.com/office/drawing/2014/main" id="{6B0035AF-1320-C7A9-DDC2-5C5DD9E0E20A}"/>
              </a:ext>
            </a:extLst>
          </p:cNvPr>
          <p:cNvSpPr>
            <a:spLocks/>
          </p:cNvSpPr>
          <p:nvPr/>
        </p:nvSpPr>
        <p:spPr bwMode="auto">
          <a:xfrm rot="5400000">
            <a:off x="4641240" y="4844924"/>
            <a:ext cx="744699" cy="669296"/>
          </a:xfrm>
          <a:prstGeom prst="chevron">
            <a:avLst>
              <a:gd name="adj" fmla="val 29949"/>
            </a:avLst>
          </a:prstGeom>
          <a:solidFill>
            <a:srgbClr val="F383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3" name="Freeform 6">
            <a:extLst>
              <a:ext uri="{FF2B5EF4-FFF2-40B4-BE49-F238E27FC236}">
                <a16:creationId xmlns:a16="http://schemas.microsoft.com/office/drawing/2014/main" id="{5156FC5D-4AEA-CC73-6C34-DBCCAE4CE78F}"/>
              </a:ext>
            </a:extLst>
          </p:cNvPr>
          <p:cNvSpPr>
            <a:spLocks/>
          </p:cNvSpPr>
          <p:nvPr/>
        </p:nvSpPr>
        <p:spPr bwMode="auto">
          <a:xfrm rot="5400000">
            <a:off x="4730368" y="5344854"/>
            <a:ext cx="566443" cy="669296"/>
          </a:xfrm>
          <a:prstGeom prst="chevron">
            <a:avLst>
              <a:gd name="adj" fmla="val 35903"/>
            </a:avLst>
          </a:prstGeom>
          <a:solidFill>
            <a:srgbClr val="57A7B3"/>
          </a:solidFill>
          <a:ln>
            <a:noFill/>
          </a:ln>
        </p:spPr>
        <p:txBody>
          <a:bodyPr vert="horz" wrap="square" lIns="91440" tIns="45720" rIns="91440" bIns="45720" numCol="1" anchor="t" anchorCtr="0" compatLnSpc="1">
            <a:prstTxWarp prst="textNoShape">
              <a:avLst/>
            </a:prstTxWarp>
          </a:bodyPr>
          <a:lstStyle/>
          <a:p>
            <a:endParaRPr lang="en-AU"/>
          </a:p>
        </p:txBody>
      </p:sp>
      <p:sp>
        <p:nvSpPr>
          <p:cNvPr id="38" name="Isosceles Triangle 37">
            <a:extLst>
              <a:ext uri="{FF2B5EF4-FFF2-40B4-BE49-F238E27FC236}">
                <a16:creationId xmlns:a16="http://schemas.microsoft.com/office/drawing/2014/main" id="{5305C6EF-1308-6E46-FF62-0EAA5650DA76}"/>
              </a:ext>
            </a:extLst>
          </p:cNvPr>
          <p:cNvSpPr/>
          <p:nvPr/>
        </p:nvSpPr>
        <p:spPr>
          <a:xfrm>
            <a:off x="4678937" y="1733196"/>
            <a:ext cx="669297" cy="683815"/>
          </a:xfrm>
          <a:custGeom>
            <a:avLst/>
            <a:gdLst>
              <a:gd name="csX0" fmla="*/ 0 w 669297"/>
              <a:gd name="csY0" fmla="*/ 237559 h 237559"/>
              <a:gd name="csX1" fmla="*/ 350692 w 669297"/>
              <a:gd name="csY1" fmla="*/ 0 h 237559"/>
              <a:gd name="csX2" fmla="*/ 669297 w 669297"/>
              <a:gd name="csY2" fmla="*/ 237559 h 237559"/>
              <a:gd name="csX3" fmla="*/ 0 w 669297"/>
              <a:gd name="csY3" fmla="*/ 237559 h 237559"/>
              <a:gd name="csX0" fmla="*/ 0 w 669297"/>
              <a:gd name="csY0" fmla="*/ 237559 h 544784"/>
              <a:gd name="csX1" fmla="*/ 350692 w 669297"/>
              <a:gd name="csY1" fmla="*/ 0 h 544784"/>
              <a:gd name="csX2" fmla="*/ 669297 w 669297"/>
              <a:gd name="csY2" fmla="*/ 237559 h 544784"/>
              <a:gd name="csX3" fmla="*/ 315502 w 669297"/>
              <a:gd name="csY3" fmla="*/ 544784 h 544784"/>
              <a:gd name="csX4" fmla="*/ 0 w 669297"/>
              <a:gd name="csY4" fmla="*/ 237559 h 544784"/>
              <a:gd name="csX0" fmla="*/ 0 w 669297"/>
              <a:gd name="csY0" fmla="*/ 237559 h 683815"/>
              <a:gd name="csX1" fmla="*/ 350692 w 669297"/>
              <a:gd name="csY1" fmla="*/ 0 h 683815"/>
              <a:gd name="csX2" fmla="*/ 669297 w 669297"/>
              <a:gd name="csY2" fmla="*/ 237559 h 683815"/>
              <a:gd name="csX3" fmla="*/ 310155 w 669297"/>
              <a:gd name="csY3" fmla="*/ 683815 h 683815"/>
              <a:gd name="csX4" fmla="*/ 0 w 669297"/>
              <a:gd name="csY4" fmla="*/ 237559 h 683815"/>
              <a:gd name="csX0" fmla="*/ 0 w 669297"/>
              <a:gd name="csY0" fmla="*/ 237559 h 683815"/>
              <a:gd name="csX1" fmla="*/ 350692 w 669297"/>
              <a:gd name="csY1" fmla="*/ 0 h 683815"/>
              <a:gd name="csX2" fmla="*/ 669297 w 669297"/>
              <a:gd name="csY2" fmla="*/ 237559 h 683815"/>
              <a:gd name="csX3" fmla="*/ 310155 w 669297"/>
              <a:gd name="csY3" fmla="*/ 683815 h 683815"/>
              <a:gd name="csX4" fmla="*/ 0 w 669297"/>
              <a:gd name="csY4" fmla="*/ 237559 h 683815"/>
              <a:gd name="csX0" fmla="*/ 0 w 669297"/>
              <a:gd name="csY0" fmla="*/ 237559 h 683815"/>
              <a:gd name="csX1" fmla="*/ 350692 w 669297"/>
              <a:gd name="csY1" fmla="*/ 0 h 683815"/>
              <a:gd name="csX2" fmla="*/ 669297 w 669297"/>
              <a:gd name="csY2" fmla="*/ 237559 h 683815"/>
              <a:gd name="csX3" fmla="*/ 310155 w 669297"/>
              <a:gd name="csY3" fmla="*/ 683815 h 683815"/>
              <a:gd name="csX4" fmla="*/ 0 w 669297"/>
              <a:gd name="csY4" fmla="*/ 237559 h 683815"/>
              <a:gd name="csX0" fmla="*/ 0 w 669297"/>
              <a:gd name="csY0" fmla="*/ 237559 h 683815"/>
              <a:gd name="csX1" fmla="*/ 350692 w 669297"/>
              <a:gd name="csY1" fmla="*/ 0 h 683815"/>
              <a:gd name="csX2" fmla="*/ 669297 w 669297"/>
              <a:gd name="csY2" fmla="*/ 237559 h 683815"/>
              <a:gd name="csX3" fmla="*/ 310155 w 669297"/>
              <a:gd name="csY3" fmla="*/ 683815 h 683815"/>
              <a:gd name="csX4" fmla="*/ 0 w 669297"/>
              <a:gd name="csY4" fmla="*/ 237559 h 683815"/>
            </a:gdLst>
            <a:ahLst/>
            <a:cxnLst>
              <a:cxn ang="0">
                <a:pos x="csX0" y="csY0"/>
              </a:cxn>
              <a:cxn ang="0">
                <a:pos x="csX1" y="csY1"/>
              </a:cxn>
              <a:cxn ang="0">
                <a:pos x="csX2" y="csY2"/>
              </a:cxn>
              <a:cxn ang="0">
                <a:pos x="csX3" y="csY3"/>
              </a:cxn>
              <a:cxn ang="0">
                <a:pos x="csX4" y="csY4"/>
              </a:cxn>
            </a:cxnLst>
            <a:rect l="l" t="t" r="r" b="b"/>
            <a:pathLst>
              <a:path w="669297" h="683815">
                <a:moveTo>
                  <a:pt x="0" y="237559"/>
                </a:moveTo>
                <a:lnTo>
                  <a:pt x="350692" y="0"/>
                </a:lnTo>
                <a:lnTo>
                  <a:pt x="669297" y="237559"/>
                </a:lnTo>
                <a:cubicBezTo>
                  <a:pt x="615534" y="377398"/>
                  <a:pt x="647328" y="565364"/>
                  <a:pt x="310155" y="683815"/>
                </a:cubicBezTo>
                <a:cubicBezTo>
                  <a:pt x="206770" y="535063"/>
                  <a:pt x="23174" y="471868"/>
                  <a:pt x="0" y="237559"/>
                </a:cubicBezTo>
                <a:close/>
              </a:path>
            </a:pathLst>
          </a:cu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829928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0671C-549F-0B6F-42CA-54C6F33BF8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FD2E7D-BCC5-AA17-769E-430C685C3802}"/>
              </a:ext>
            </a:extLst>
          </p:cNvPr>
          <p:cNvSpPr>
            <a:spLocks noGrp="1"/>
          </p:cNvSpPr>
          <p:nvPr>
            <p:ph type="title"/>
          </p:nvPr>
        </p:nvSpPr>
        <p:spPr/>
        <p:txBody>
          <a:bodyPr/>
          <a:lstStyle/>
          <a:p>
            <a:r>
              <a:rPr lang="en-AU" b="1">
                <a:latin typeface="Segoe UI"/>
                <a:cs typeface="Segoe UI"/>
              </a:rPr>
              <a:t>Mosman Masterplan</a:t>
            </a:r>
            <a:endParaRPr lang="en-AU" b="1">
              <a:latin typeface="Segoe UI" panose="020B0502040204020203" pitchFamily="34" charset="0"/>
            </a:endParaRPr>
          </a:p>
        </p:txBody>
      </p:sp>
    </p:spTree>
    <p:extLst>
      <p:ext uri="{BB962C8B-B14F-4D97-AF65-F5344CB8AC3E}">
        <p14:creationId xmlns:p14="http://schemas.microsoft.com/office/powerpoint/2010/main" val="4132509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04FE5-C1ED-57BE-A999-E02EC534076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E6E3460-3B31-6198-4265-0E982D19C495}"/>
              </a:ext>
            </a:extLst>
          </p:cNvPr>
          <p:cNvPicPr>
            <a:picLocks noChangeAspect="1"/>
          </p:cNvPicPr>
          <p:nvPr/>
        </p:nvPicPr>
        <p:blipFill>
          <a:blip r:embed="rId2" cstate="print">
            <a:extLst>
              <a:ext uri="{28A0092B-C50C-407E-A947-70E740481C1C}">
                <a14:useLocalDpi xmlns:a14="http://schemas.microsoft.com/office/drawing/2010/main" val="0"/>
              </a:ext>
            </a:extLst>
          </a:blip>
          <a:srcRect l="42203" t="14756" b="20977"/>
          <a:stretch>
            <a:fillRect/>
          </a:stretch>
        </p:blipFill>
        <p:spPr>
          <a:xfrm>
            <a:off x="0" y="0"/>
            <a:ext cx="8723514" cy="6859588"/>
          </a:xfrm>
          <a:prstGeom prst="rect">
            <a:avLst/>
          </a:prstGeom>
          <a:ln>
            <a:noFill/>
          </a:ln>
        </p:spPr>
      </p:pic>
      <p:sp>
        <p:nvSpPr>
          <p:cNvPr id="2" name="Title 1">
            <a:extLst>
              <a:ext uri="{FF2B5EF4-FFF2-40B4-BE49-F238E27FC236}">
                <a16:creationId xmlns:a16="http://schemas.microsoft.com/office/drawing/2014/main" id="{A7B45A6E-EF45-7DB5-8BB4-F94E233A79E8}"/>
              </a:ext>
            </a:extLst>
          </p:cNvPr>
          <p:cNvSpPr>
            <a:spLocks noGrp="1"/>
          </p:cNvSpPr>
          <p:nvPr>
            <p:ph type="title"/>
          </p:nvPr>
        </p:nvSpPr>
        <p:spPr>
          <a:xfrm>
            <a:off x="8917069" y="2261526"/>
            <a:ext cx="3090640" cy="2104010"/>
          </a:xfrm>
        </p:spPr>
        <p:txBody>
          <a:bodyPr anchor="t"/>
          <a:lstStyle/>
          <a:p>
            <a:r>
              <a:rPr lang="en-US"/>
              <a:t>Sydney housing policies </a:t>
            </a:r>
            <a:endParaRPr lang="en-AU"/>
          </a:p>
        </p:txBody>
      </p:sp>
      <p:sp>
        <p:nvSpPr>
          <p:cNvPr id="6" name="TextBox 5">
            <a:extLst>
              <a:ext uri="{FF2B5EF4-FFF2-40B4-BE49-F238E27FC236}">
                <a16:creationId xmlns:a16="http://schemas.microsoft.com/office/drawing/2014/main" id="{3FD2ABDA-619F-0331-EF09-F1D0AF5EDDAE}"/>
              </a:ext>
            </a:extLst>
          </p:cNvPr>
          <p:cNvSpPr txBox="1"/>
          <p:nvPr/>
        </p:nvSpPr>
        <p:spPr>
          <a:xfrm>
            <a:off x="6042025" y="3573762"/>
            <a:ext cx="569387" cy="215444"/>
          </a:xfrm>
          <a:prstGeom prst="rect">
            <a:avLst/>
          </a:prstGeom>
          <a:noFill/>
        </p:spPr>
        <p:txBody>
          <a:bodyPr wrap="none" rtlCol="0">
            <a:spAutoFit/>
          </a:bodyPr>
          <a:lstStyle/>
          <a:p>
            <a:r>
              <a:rPr lang="en-AU" sz="800">
                <a:latin typeface="Helvetica 45 Light" panose="00000400000000000000" pitchFamily="2" charset="0"/>
              </a:rPr>
              <a:t>Mosman</a:t>
            </a:r>
          </a:p>
        </p:txBody>
      </p:sp>
      <p:sp>
        <p:nvSpPr>
          <p:cNvPr id="11" name="TextBox 10">
            <a:extLst>
              <a:ext uri="{FF2B5EF4-FFF2-40B4-BE49-F238E27FC236}">
                <a16:creationId xmlns:a16="http://schemas.microsoft.com/office/drawing/2014/main" id="{42C6B36E-B8EF-5A1F-4A9D-34A8D0CA91CA}"/>
              </a:ext>
            </a:extLst>
          </p:cNvPr>
          <p:cNvSpPr txBox="1"/>
          <p:nvPr/>
        </p:nvSpPr>
        <p:spPr>
          <a:xfrm>
            <a:off x="5072884" y="2721744"/>
            <a:ext cx="572593" cy="215444"/>
          </a:xfrm>
          <a:prstGeom prst="rect">
            <a:avLst/>
          </a:prstGeom>
          <a:noFill/>
        </p:spPr>
        <p:txBody>
          <a:bodyPr wrap="none" rtlCol="0">
            <a:spAutoFit/>
          </a:bodyPr>
          <a:lstStyle/>
          <a:p>
            <a:r>
              <a:rPr lang="en-AU" sz="800">
                <a:latin typeface="Helvetica 45 Light" panose="00000400000000000000" pitchFamily="2" charset="0"/>
              </a:rPr>
              <a:t>Roseville</a:t>
            </a:r>
          </a:p>
        </p:txBody>
      </p:sp>
      <p:sp>
        <p:nvSpPr>
          <p:cNvPr id="12" name="TextBox 11">
            <a:extLst>
              <a:ext uri="{FF2B5EF4-FFF2-40B4-BE49-F238E27FC236}">
                <a16:creationId xmlns:a16="http://schemas.microsoft.com/office/drawing/2014/main" id="{47A55B29-703A-6B39-28B3-AA6EB275DBBD}"/>
              </a:ext>
            </a:extLst>
          </p:cNvPr>
          <p:cNvSpPr txBox="1"/>
          <p:nvPr/>
        </p:nvSpPr>
        <p:spPr>
          <a:xfrm>
            <a:off x="4643509" y="2172768"/>
            <a:ext cx="521297" cy="215444"/>
          </a:xfrm>
          <a:prstGeom prst="rect">
            <a:avLst/>
          </a:prstGeom>
          <a:noFill/>
        </p:spPr>
        <p:txBody>
          <a:bodyPr wrap="none" rtlCol="0">
            <a:spAutoFit/>
          </a:bodyPr>
          <a:lstStyle/>
          <a:p>
            <a:r>
              <a:rPr lang="en-AU" sz="800">
                <a:latin typeface="Helvetica 45 Light" panose="00000400000000000000" pitchFamily="2" charset="0"/>
              </a:rPr>
              <a:t>Gordon</a:t>
            </a:r>
          </a:p>
        </p:txBody>
      </p:sp>
      <p:sp>
        <p:nvSpPr>
          <p:cNvPr id="13" name="TextBox 12">
            <a:extLst>
              <a:ext uri="{FF2B5EF4-FFF2-40B4-BE49-F238E27FC236}">
                <a16:creationId xmlns:a16="http://schemas.microsoft.com/office/drawing/2014/main" id="{B0E1C40C-9336-9915-627B-41317D84E89F}"/>
              </a:ext>
            </a:extLst>
          </p:cNvPr>
          <p:cNvSpPr txBox="1"/>
          <p:nvPr/>
        </p:nvSpPr>
        <p:spPr>
          <a:xfrm>
            <a:off x="4799425" y="2346601"/>
            <a:ext cx="445956" cy="215444"/>
          </a:xfrm>
          <a:prstGeom prst="rect">
            <a:avLst/>
          </a:prstGeom>
          <a:noFill/>
        </p:spPr>
        <p:txBody>
          <a:bodyPr wrap="none" rtlCol="0">
            <a:spAutoFit/>
          </a:bodyPr>
          <a:lstStyle/>
          <a:p>
            <a:r>
              <a:rPr lang="en-AU" sz="800">
                <a:latin typeface="Helvetica 45 Light" panose="00000400000000000000" pitchFamily="2" charset="0"/>
              </a:rPr>
              <a:t>Killara</a:t>
            </a:r>
          </a:p>
        </p:txBody>
      </p:sp>
      <p:sp>
        <p:nvSpPr>
          <p:cNvPr id="14" name="TextBox 13">
            <a:extLst>
              <a:ext uri="{FF2B5EF4-FFF2-40B4-BE49-F238E27FC236}">
                <a16:creationId xmlns:a16="http://schemas.microsoft.com/office/drawing/2014/main" id="{41659BCC-0494-C23B-531A-B8BCF34C58A4}"/>
              </a:ext>
            </a:extLst>
          </p:cNvPr>
          <p:cNvSpPr txBox="1"/>
          <p:nvPr/>
        </p:nvSpPr>
        <p:spPr>
          <a:xfrm>
            <a:off x="4904158" y="2562045"/>
            <a:ext cx="550151" cy="215444"/>
          </a:xfrm>
          <a:prstGeom prst="rect">
            <a:avLst/>
          </a:prstGeom>
          <a:noFill/>
        </p:spPr>
        <p:txBody>
          <a:bodyPr wrap="none" rtlCol="0">
            <a:spAutoFit/>
          </a:bodyPr>
          <a:lstStyle/>
          <a:p>
            <a:r>
              <a:rPr lang="en-AU" sz="800">
                <a:latin typeface="Helvetica 45 Light" panose="00000400000000000000" pitchFamily="2" charset="0"/>
              </a:rPr>
              <a:t>Lindfield</a:t>
            </a:r>
          </a:p>
        </p:txBody>
      </p:sp>
      <p:pic>
        <p:nvPicPr>
          <p:cNvPr id="7" name="Picture 6">
            <a:extLst>
              <a:ext uri="{FF2B5EF4-FFF2-40B4-BE49-F238E27FC236}">
                <a16:creationId xmlns:a16="http://schemas.microsoft.com/office/drawing/2014/main" id="{9558CC88-DF35-EF66-6262-D1A88E32992B}"/>
              </a:ext>
            </a:extLst>
          </p:cNvPr>
          <p:cNvPicPr>
            <a:picLocks noChangeAspect="1"/>
          </p:cNvPicPr>
          <p:nvPr/>
        </p:nvPicPr>
        <p:blipFill>
          <a:blip r:embed="rId3"/>
          <a:stretch>
            <a:fillRect/>
          </a:stretch>
        </p:blipFill>
        <p:spPr>
          <a:xfrm>
            <a:off x="6955714" y="122149"/>
            <a:ext cx="1620027" cy="846730"/>
          </a:xfrm>
          <a:prstGeom prst="rect">
            <a:avLst/>
          </a:prstGeom>
        </p:spPr>
      </p:pic>
      <p:pic>
        <p:nvPicPr>
          <p:cNvPr id="8" name="Picture 7">
            <a:extLst>
              <a:ext uri="{FF2B5EF4-FFF2-40B4-BE49-F238E27FC236}">
                <a16:creationId xmlns:a16="http://schemas.microsoft.com/office/drawing/2014/main" id="{481626E1-7432-DBD2-9956-98C756D7C296}"/>
              </a:ext>
            </a:extLst>
          </p:cNvPr>
          <p:cNvPicPr>
            <a:picLocks noChangeAspect="1"/>
          </p:cNvPicPr>
          <p:nvPr/>
        </p:nvPicPr>
        <p:blipFill>
          <a:blip r:embed="rId4"/>
          <a:srcRect r="8359"/>
          <a:stretch>
            <a:fillRect/>
          </a:stretch>
        </p:blipFill>
        <p:spPr>
          <a:xfrm>
            <a:off x="6955714" y="916048"/>
            <a:ext cx="1620027" cy="467947"/>
          </a:xfrm>
          <a:prstGeom prst="rect">
            <a:avLst/>
          </a:prstGeom>
        </p:spPr>
      </p:pic>
      <p:pic>
        <p:nvPicPr>
          <p:cNvPr id="10" name="Picture 9">
            <a:extLst>
              <a:ext uri="{FF2B5EF4-FFF2-40B4-BE49-F238E27FC236}">
                <a16:creationId xmlns:a16="http://schemas.microsoft.com/office/drawing/2014/main" id="{FD8D16DC-F0B0-1D7C-77C2-4582D644AE31}"/>
              </a:ext>
            </a:extLst>
          </p:cNvPr>
          <p:cNvPicPr>
            <a:picLocks noChangeAspect="1"/>
          </p:cNvPicPr>
          <p:nvPr/>
        </p:nvPicPr>
        <p:blipFill>
          <a:blip r:embed="rId5"/>
          <a:srcRect r="17139"/>
          <a:stretch>
            <a:fillRect/>
          </a:stretch>
        </p:blipFill>
        <p:spPr>
          <a:xfrm>
            <a:off x="6955714" y="910983"/>
            <a:ext cx="1620027" cy="248835"/>
          </a:xfrm>
          <a:prstGeom prst="rect">
            <a:avLst/>
          </a:prstGeom>
        </p:spPr>
      </p:pic>
      <p:sp>
        <p:nvSpPr>
          <p:cNvPr id="4" name="Content Placeholder 2">
            <a:extLst>
              <a:ext uri="{FF2B5EF4-FFF2-40B4-BE49-F238E27FC236}">
                <a16:creationId xmlns:a16="http://schemas.microsoft.com/office/drawing/2014/main" id="{75481904-A311-D878-FC9C-1A6F1EC60A94}"/>
              </a:ext>
            </a:extLst>
          </p:cNvPr>
          <p:cNvSpPr txBox="1">
            <a:spLocks/>
          </p:cNvSpPr>
          <p:nvPr/>
        </p:nvSpPr>
        <p:spPr>
          <a:xfrm>
            <a:off x="8943804" y="4565227"/>
            <a:ext cx="3090640" cy="1025659"/>
          </a:xfrm>
          <a:prstGeom prst="rect">
            <a:avLst/>
          </a:prstGeom>
        </p:spPr>
        <p:txBody>
          <a:bodyPr vert="horz" lIns="0" tIns="54123" rIns="0" bIns="54123" rtlCol="0">
            <a:normAutofit/>
          </a:bodyPr>
          <a:lstStyle>
            <a:lvl1pPr marL="108247" indent="-108247" algn="l" defTabSz="1082467" rtl="0" eaLnBrk="1" latinLnBrk="0" hangingPunct="1">
              <a:lnSpc>
                <a:spcPct val="90000"/>
              </a:lnSpc>
              <a:spcBef>
                <a:spcPts val="1421"/>
              </a:spcBef>
              <a:spcAft>
                <a:spcPts val="237"/>
              </a:spcAft>
              <a:buClr>
                <a:schemeClr val="accent1"/>
              </a:buClr>
              <a:buSzPct val="100000"/>
              <a:buFont typeface="Calibri" panose="020F0502020204030204" pitchFamily="34" charset="0"/>
              <a:buChar char=" "/>
              <a:defRPr sz="2400" kern="1200" spc="-60" baseline="0">
                <a:solidFill>
                  <a:schemeClr val="tx1"/>
                </a:solidFill>
                <a:latin typeface="Segoe UI" panose="020B0502040204020203" pitchFamily="34" charset="0"/>
                <a:ea typeface="+mn-ea"/>
                <a:cs typeface="Segoe UI" panose="020B0502040204020203" pitchFamily="34" charset="0"/>
              </a:defRPr>
            </a:lvl1pPr>
            <a:lvl2pPr marL="454636" indent="-216493" algn="l" defTabSz="1082467" rtl="0" eaLnBrk="1" latinLnBrk="0" hangingPunct="1">
              <a:lnSpc>
                <a:spcPct val="90000"/>
              </a:lnSpc>
              <a:spcBef>
                <a:spcPts val="237"/>
              </a:spcBef>
              <a:spcAft>
                <a:spcPts val="474"/>
              </a:spcAft>
              <a:buClr>
                <a:srgbClr val="FF3369"/>
              </a:buClr>
              <a:buFont typeface="Wingdings" panose="05000000000000000000" pitchFamily="2" charset="2"/>
              <a:buChar char="§"/>
              <a:defRPr sz="2100" kern="1200" spc="-30" baseline="0">
                <a:solidFill>
                  <a:schemeClr val="tx1"/>
                </a:solidFill>
                <a:latin typeface="Segoe UI" panose="020B0502040204020203" pitchFamily="34" charset="0"/>
                <a:ea typeface="+mn-ea"/>
                <a:cs typeface="Segoe UI" panose="020B0502040204020203" pitchFamily="34" charset="0"/>
              </a:defRPr>
            </a:lvl2pPr>
            <a:lvl3pPr marL="671129" indent="-216493" algn="l" defTabSz="1082467" rtl="0" eaLnBrk="1" latinLnBrk="0" hangingPunct="1">
              <a:lnSpc>
                <a:spcPct val="90000"/>
              </a:lnSpc>
              <a:spcBef>
                <a:spcPts val="237"/>
              </a:spcBef>
              <a:spcAft>
                <a:spcPts val="474"/>
              </a:spcAft>
              <a:buClr>
                <a:srgbClr val="FF3369"/>
              </a:buClr>
              <a:buFont typeface="Wingdings" panose="05000000000000000000" pitchFamily="2" charset="2"/>
              <a:buChar char="§"/>
              <a:defRPr sz="1700" kern="1200" spc="-30" baseline="0">
                <a:solidFill>
                  <a:schemeClr val="tx1"/>
                </a:solidFill>
                <a:latin typeface="Segoe UI" panose="020B0502040204020203" pitchFamily="34" charset="0"/>
                <a:ea typeface="+mn-ea"/>
                <a:cs typeface="Segoe UI" panose="020B0502040204020203" pitchFamily="34" charset="0"/>
              </a:defRPr>
            </a:lvl3pPr>
            <a:lvl4pPr marL="887623" indent="-216493" algn="l" defTabSz="1082467" rtl="0" eaLnBrk="1" latinLnBrk="0" hangingPunct="1">
              <a:lnSpc>
                <a:spcPct val="90000"/>
              </a:lnSpc>
              <a:spcBef>
                <a:spcPts val="237"/>
              </a:spcBef>
              <a:spcAft>
                <a:spcPts val="474"/>
              </a:spcAft>
              <a:buClr>
                <a:srgbClr val="FF3369"/>
              </a:buClr>
              <a:buFont typeface="Wingdings" panose="05000000000000000000" pitchFamily="2" charset="2"/>
              <a:buChar char="§"/>
              <a:defRPr sz="1700" kern="1200" spc="-30" baseline="0">
                <a:solidFill>
                  <a:schemeClr val="tx1"/>
                </a:solidFill>
                <a:latin typeface="Segoe UI" panose="020B0502040204020203" pitchFamily="34" charset="0"/>
                <a:ea typeface="+mn-ea"/>
                <a:cs typeface="Segoe UI" panose="020B0502040204020203" pitchFamily="34" charset="0"/>
              </a:defRPr>
            </a:lvl4pPr>
            <a:lvl5pPr marL="1104116" indent="-216493" algn="l" defTabSz="1082467" rtl="0" eaLnBrk="1" latinLnBrk="0" hangingPunct="1">
              <a:lnSpc>
                <a:spcPct val="90000"/>
              </a:lnSpc>
              <a:spcBef>
                <a:spcPts val="237"/>
              </a:spcBef>
              <a:spcAft>
                <a:spcPts val="474"/>
              </a:spcAft>
              <a:buClr>
                <a:srgbClr val="FF3369"/>
              </a:buClr>
              <a:buFont typeface="Wingdings" panose="05000000000000000000" pitchFamily="2" charset="2"/>
              <a:buChar char="§"/>
              <a:defRPr sz="1700" kern="1200" spc="-30" baseline="0">
                <a:solidFill>
                  <a:schemeClr val="tx1"/>
                </a:solidFill>
                <a:latin typeface="Segoe UI" panose="020B0502040204020203" pitchFamily="34" charset="0"/>
                <a:ea typeface="+mn-ea"/>
                <a:cs typeface="Segoe UI" panose="020B0502040204020203" pitchFamily="34" charset="0"/>
              </a:defRPr>
            </a:lvl5pPr>
            <a:lvl6pPr marL="1302180" indent="-270617" algn="l" defTabSz="1082467" rtl="0" eaLnBrk="1" latinLnBrk="0" hangingPunct="1">
              <a:lnSpc>
                <a:spcPct val="90000"/>
              </a:lnSpc>
              <a:spcBef>
                <a:spcPts val="237"/>
              </a:spcBef>
              <a:spcAft>
                <a:spcPts val="474"/>
              </a:spcAft>
              <a:buClr>
                <a:schemeClr val="accent1"/>
              </a:buClr>
              <a:buFont typeface="Calibri" pitchFamily="34" charset="0"/>
              <a:buChar char="◦"/>
              <a:defRPr sz="1700" kern="1200">
                <a:solidFill>
                  <a:schemeClr val="tx1">
                    <a:lumMod val="75000"/>
                    <a:lumOff val="25000"/>
                  </a:schemeClr>
                </a:solidFill>
                <a:latin typeface="+mn-lt"/>
                <a:ea typeface="+mn-ea"/>
                <a:cs typeface="+mn-cs"/>
              </a:defRPr>
            </a:lvl6pPr>
            <a:lvl7pPr marL="1538940" indent="-270617" algn="l" defTabSz="1082467" rtl="0" eaLnBrk="1" latinLnBrk="0" hangingPunct="1">
              <a:lnSpc>
                <a:spcPct val="90000"/>
              </a:lnSpc>
              <a:spcBef>
                <a:spcPts val="237"/>
              </a:spcBef>
              <a:spcAft>
                <a:spcPts val="474"/>
              </a:spcAft>
              <a:buClr>
                <a:schemeClr val="accent1"/>
              </a:buClr>
              <a:buFont typeface="Calibri" pitchFamily="34" charset="0"/>
              <a:buChar char="◦"/>
              <a:defRPr sz="1700" kern="1200">
                <a:solidFill>
                  <a:schemeClr val="tx1">
                    <a:lumMod val="75000"/>
                    <a:lumOff val="25000"/>
                  </a:schemeClr>
                </a:solidFill>
                <a:latin typeface="+mn-lt"/>
                <a:ea typeface="+mn-ea"/>
                <a:cs typeface="+mn-cs"/>
              </a:defRPr>
            </a:lvl7pPr>
            <a:lvl8pPr marL="1775700" indent="-270617" algn="l" defTabSz="1082467" rtl="0" eaLnBrk="1" latinLnBrk="0" hangingPunct="1">
              <a:lnSpc>
                <a:spcPct val="90000"/>
              </a:lnSpc>
              <a:spcBef>
                <a:spcPts val="237"/>
              </a:spcBef>
              <a:spcAft>
                <a:spcPts val="474"/>
              </a:spcAft>
              <a:buClr>
                <a:schemeClr val="accent1"/>
              </a:buClr>
              <a:buFont typeface="Calibri" pitchFamily="34" charset="0"/>
              <a:buChar char="◦"/>
              <a:defRPr sz="1700" kern="1200">
                <a:solidFill>
                  <a:schemeClr val="tx1">
                    <a:lumMod val="75000"/>
                    <a:lumOff val="25000"/>
                  </a:schemeClr>
                </a:solidFill>
                <a:latin typeface="+mn-lt"/>
                <a:ea typeface="+mn-ea"/>
                <a:cs typeface="+mn-cs"/>
              </a:defRPr>
            </a:lvl8pPr>
            <a:lvl9pPr marL="2012460" indent="-270617" algn="l" defTabSz="1082467" rtl="0" eaLnBrk="1" latinLnBrk="0" hangingPunct="1">
              <a:lnSpc>
                <a:spcPct val="90000"/>
              </a:lnSpc>
              <a:spcBef>
                <a:spcPts val="237"/>
              </a:spcBef>
              <a:spcAft>
                <a:spcPts val="474"/>
              </a:spcAft>
              <a:buClr>
                <a:schemeClr val="accent1"/>
              </a:buClr>
              <a:buFont typeface="Calibri" pitchFamily="34" charset="0"/>
              <a:buChar char="◦"/>
              <a:defRPr sz="1700" kern="1200">
                <a:solidFill>
                  <a:schemeClr val="tx1">
                    <a:lumMod val="75000"/>
                    <a:lumOff val="25000"/>
                  </a:schemeClr>
                </a:solidFill>
                <a:latin typeface="+mn-lt"/>
                <a:ea typeface="+mn-ea"/>
                <a:cs typeface="+mn-cs"/>
              </a:defRPr>
            </a:lvl9pPr>
          </a:lstStyle>
          <a:p>
            <a:r>
              <a:rPr lang="en-US" sz="2000"/>
              <a:t>Only the LMR applies in Mosman</a:t>
            </a:r>
          </a:p>
        </p:txBody>
      </p:sp>
    </p:spTree>
    <p:extLst>
      <p:ext uri="{BB962C8B-B14F-4D97-AF65-F5344CB8AC3E}">
        <p14:creationId xmlns:p14="http://schemas.microsoft.com/office/powerpoint/2010/main" val="1348056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68EB0-DA27-5928-DC7D-73F7D28DB42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3474B7F-784D-CE3F-C453-DE7C46CDCFFE}"/>
              </a:ext>
            </a:extLst>
          </p:cNvPr>
          <p:cNvPicPr>
            <a:picLocks noChangeAspect="1"/>
          </p:cNvPicPr>
          <p:nvPr/>
        </p:nvPicPr>
        <p:blipFill>
          <a:blip r:embed="rId2" cstate="print">
            <a:extLst>
              <a:ext uri="{28A0092B-C50C-407E-A947-70E740481C1C}">
                <a14:useLocalDpi xmlns:a14="http://schemas.microsoft.com/office/drawing/2010/main" val="0"/>
              </a:ext>
            </a:extLst>
          </a:blip>
          <a:srcRect l="42277" t="14815" b="20994"/>
          <a:stretch>
            <a:fillRect/>
          </a:stretch>
        </p:blipFill>
        <p:spPr>
          <a:xfrm>
            <a:off x="0" y="0"/>
            <a:ext cx="8723515" cy="6859588"/>
          </a:xfrm>
          <a:prstGeom prst="rect">
            <a:avLst/>
          </a:prstGeom>
        </p:spPr>
      </p:pic>
      <p:pic>
        <p:nvPicPr>
          <p:cNvPr id="10" name="Picture 9">
            <a:extLst>
              <a:ext uri="{FF2B5EF4-FFF2-40B4-BE49-F238E27FC236}">
                <a16:creationId xmlns:a16="http://schemas.microsoft.com/office/drawing/2014/main" id="{7470EF4F-C0D3-79BD-2A74-FBBB7F3061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5715" y="120650"/>
            <a:ext cx="1620027" cy="848229"/>
          </a:xfrm>
          <a:prstGeom prst="rect">
            <a:avLst/>
          </a:prstGeom>
        </p:spPr>
      </p:pic>
      <p:sp>
        <p:nvSpPr>
          <p:cNvPr id="5" name="Title 1">
            <a:extLst>
              <a:ext uri="{FF2B5EF4-FFF2-40B4-BE49-F238E27FC236}">
                <a16:creationId xmlns:a16="http://schemas.microsoft.com/office/drawing/2014/main" id="{14FD94BE-C52B-AFF8-F02E-188138A2782C}"/>
              </a:ext>
            </a:extLst>
          </p:cNvPr>
          <p:cNvSpPr txBox="1">
            <a:spLocks/>
          </p:cNvSpPr>
          <p:nvPr/>
        </p:nvSpPr>
        <p:spPr>
          <a:xfrm>
            <a:off x="8903292" y="2274561"/>
            <a:ext cx="3090640" cy="2104010"/>
          </a:xfrm>
          <a:prstGeom prst="rect">
            <a:avLst/>
          </a:prstGeom>
        </p:spPr>
        <p:txBody>
          <a:bodyPr vert="horz" lIns="108247" tIns="54123" rIns="108247" bIns="54123" rtlCol="0" anchor="t">
            <a:normAutofit/>
          </a:bodyPr>
          <a:lstStyle>
            <a:lvl1pPr algn="l" defTabSz="1082467" rtl="0" eaLnBrk="1" latinLnBrk="0" hangingPunct="1">
              <a:lnSpc>
                <a:spcPct val="85000"/>
              </a:lnSpc>
              <a:spcBef>
                <a:spcPct val="0"/>
              </a:spcBef>
              <a:buNone/>
              <a:defRPr sz="5000" kern="1200" spc="-150" baseline="0">
                <a:solidFill>
                  <a:schemeClr val="tx1"/>
                </a:solidFill>
                <a:latin typeface="Segoe UI Light" panose="020B0502040204020203" pitchFamily="34" charset="0"/>
                <a:ea typeface="Segoe UI" panose="020B0502040204020203" pitchFamily="34" charset="0"/>
                <a:cs typeface="Segoe UI" panose="020B0502040204020203" pitchFamily="34" charset="0"/>
              </a:defRPr>
            </a:lvl1pPr>
          </a:lstStyle>
          <a:p>
            <a:r>
              <a:rPr lang="en-US">
                <a:latin typeface="Segoe UI Light"/>
                <a:cs typeface="Segoe UI"/>
              </a:rPr>
              <a:t>Recently announced dwellings  </a:t>
            </a:r>
            <a:endParaRPr lang="en-AU">
              <a:latin typeface="Segoe UI Light"/>
              <a:cs typeface="Segoe UI"/>
            </a:endParaRPr>
          </a:p>
        </p:txBody>
      </p:sp>
    </p:spTree>
    <p:extLst>
      <p:ext uri="{BB962C8B-B14F-4D97-AF65-F5344CB8AC3E}">
        <p14:creationId xmlns:p14="http://schemas.microsoft.com/office/powerpoint/2010/main" val="688978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3D9B3-F99E-2DAB-A9B6-350A4A57DC9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D556EFB-355E-9EA6-1490-3AABD0AA8328}"/>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l="3541" r="6495"/>
          <a:stretch>
            <a:fillRect/>
          </a:stretch>
        </p:blipFill>
        <p:spPr>
          <a:xfrm>
            <a:off x="0" y="0"/>
            <a:ext cx="8726331" cy="6859588"/>
          </a:xfrm>
          <a:prstGeom prst="rect">
            <a:avLst/>
          </a:prstGeom>
        </p:spPr>
      </p:pic>
      <p:pic>
        <p:nvPicPr>
          <p:cNvPr id="16" name="Picture 15">
            <a:extLst>
              <a:ext uri="{FF2B5EF4-FFF2-40B4-BE49-F238E27FC236}">
                <a16:creationId xmlns:a16="http://schemas.microsoft.com/office/drawing/2014/main" id="{8A631C21-041A-9C43-B1E2-01EA6E748088}"/>
              </a:ext>
            </a:extLst>
          </p:cNvPr>
          <p:cNvPicPr>
            <a:picLocks noChangeAspect="1"/>
          </p:cNvPicPr>
          <p:nvPr/>
        </p:nvPicPr>
        <p:blipFill>
          <a:blip r:embed="rId4"/>
          <a:stretch>
            <a:fillRect/>
          </a:stretch>
        </p:blipFill>
        <p:spPr>
          <a:xfrm>
            <a:off x="6955715" y="120650"/>
            <a:ext cx="1620027" cy="2367116"/>
          </a:xfrm>
          <a:prstGeom prst="rect">
            <a:avLst/>
          </a:prstGeom>
        </p:spPr>
      </p:pic>
      <p:sp>
        <p:nvSpPr>
          <p:cNvPr id="19" name="Title 1">
            <a:extLst>
              <a:ext uri="{FF2B5EF4-FFF2-40B4-BE49-F238E27FC236}">
                <a16:creationId xmlns:a16="http://schemas.microsoft.com/office/drawing/2014/main" id="{805FC5CB-83D9-6CF0-6470-BF761F77E823}"/>
              </a:ext>
            </a:extLst>
          </p:cNvPr>
          <p:cNvSpPr>
            <a:spLocks noGrp="1"/>
          </p:cNvSpPr>
          <p:nvPr>
            <p:ph type="title"/>
          </p:nvPr>
        </p:nvSpPr>
        <p:spPr>
          <a:xfrm>
            <a:off x="8917069" y="2263365"/>
            <a:ext cx="3090640" cy="2104010"/>
          </a:xfrm>
        </p:spPr>
        <p:txBody>
          <a:bodyPr anchor="t"/>
          <a:lstStyle/>
          <a:p>
            <a:r>
              <a:rPr lang="en-US"/>
              <a:t>Mosman Low to Mid-Rise</a:t>
            </a:r>
            <a:endParaRPr lang="en-AU"/>
          </a:p>
        </p:txBody>
      </p:sp>
      <p:sp>
        <p:nvSpPr>
          <p:cNvPr id="20" name="Content Placeholder 2">
            <a:extLst>
              <a:ext uri="{FF2B5EF4-FFF2-40B4-BE49-F238E27FC236}">
                <a16:creationId xmlns:a16="http://schemas.microsoft.com/office/drawing/2014/main" id="{6DDC51E7-69ED-3F2C-9B86-964591EDCA6A}"/>
              </a:ext>
            </a:extLst>
          </p:cNvPr>
          <p:cNvSpPr>
            <a:spLocks noGrp="1"/>
          </p:cNvSpPr>
          <p:nvPr>
            <p:ph idx="1"/>
          </p:nvPr>
        </p:nvSpPr>
        <p:spPr>
          <a:xfrm>
            <a:off x="8949047" y="4561305"/>
            <a:ext cx="3090640" cy="1025659"/>
          </a:xfrm>
        </p:spPr>
        <p:txBody>
          <a:bodyPr>
            <a:normAutofit/>
          </a:bodyPr>
          <a:lstStyle/>
          <a:p>
            <a:r>
              <a:rPr lang="en-US" sz="2000"/>
              <a:t>Current LMR </a:t>
            </a:r>
            <a:br>
              <a:rPr lang="en-US" sz="2000"/>
            </a:br>
            <a:r>
              <a:rPr lang="en-US" sz="2000"/>
              <a:t>in </a:t>
            </a:r>
            <a:r>
              <a:rPr lang="en-AU" sz="2000"/>
              <a:t>Mosman</a:t>
            </a:r>
            <a:endParaRPr lang="en-US" sz="2000"/>
          </a:p>
        </p:txBody>
      </p:sp>
      <p:pic>
        <p:nvPicPr>
          <p:cNvPr id="21" name="Picture 20">
            <a:extLst>
              <a:ext uri="{FF2B5EF4-FFF2-40B4-BE49-F238E27FC236}">
                <a16:creationId xmlns:a16="http://schemas.microsoft.com/office/drawing/2014/main" id="{5C18427D-435D-ED06-9EE4-C530C0BF2B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931" t="18941" r="30527" b="26548"/>
          <a:stretch>
            <a:fillRect/>
          </a:stretch>
        </p:blipFill>
        <p:spPr>
          <a:xfrm>
            <a:off x="152877" y="120650"/>
            <a:ext cx="2367116" cy="2367116"/>
          </a:xfrm>
          <a:prstGeom prst="rect">
            <a:avLst/>
          </a:prstGeom>
          <a:noFill/>
          <a:ln w="19050">
            <a:solidFill>
              <a:srgbClr val="FFA599"/>
            </a:solidFill>
          </a:ln>
        </p:spPr>
      </p:pic>
      <p:sp>
        <p:nvSpPr>
          <p:cNvPr id="22" name="Oval 21">
            <a:extLst>
              <a:ext uri="{FF2B5EF4-FFF2-40B4-BE49-F238E27FC236}">
                <a16:creationId xmlns:a16="http://schemas.microsoft.com/office/drawing/2014/main" id="{A325D81B-1EBB-0BFA-1DBC-E1A3DA633DC8}"/>
              </a:ext>
            </a:extLst>
          </p:cNvPr>
          <p:cNvSpPr/>
          <p:nvPr/>
        </p:nvSpPr>
        <p:spPr>
          <a:xfrm>
            <a:off x="872531" y="2026323"/>
            <a:ext cx="922885" cy="922885"/>
          </a:xfrm>
          <a:prstGeom prst="ellipse">
            <a:avLst/>
          </a:prstGeom>
          <a:solidFill>
            <a:srgbClr val="FED8D3"/>
          </a:solidFill>
          <a:ln w="19050">
            <a:solidFill>
              <a:srgbClr val="FE8D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700" b="1">
                <a:solidFill>
                  <a:schemeClr val="tx1"/>
                </a:solidFill>
              </a:rPr>
              <a:t>EXTENT OF CHANGE</a:t>
            </a:r>
          </a:p>
          <a:p>
            <a:pPr algn="ctr"/>
            <a:r>
              <a:rPr lang="en-AU" sz="1800" b="1">
                <a:solidFill>
                  <a:schemeClr val="tx1"/>
                </a:solidFill>
              </a:rPr>
              <a:t>27%</a:t>
            </a:r>
          </a:p>
        </p:txBody>
      </p:sp>
      <p:graphicFrame>
        <p:nvGraphicFramePr>
          <p:cNvPr id="23" name="Table 22">
            <a:extLst>
              <a:ext uri="{FF2B5EF4-FFF2-40B4-BE49-F238E27FC236}">
                <a16:creationId xmlns:a16="http://schemas.microsoft.com/office/drawing/2014/main" id="{5583B805-EE12-02DC-AC2B-F49ABC0C38DF}"/>
              </a:ext>
            </a:extLst>
          </p:cNvPr>
          <p:cNvGraphicFramePr>
            <a:graphicFrameLocks noGrp="1"/>
          </p:cNvGraphicFramePr>
          <p:nvPr/>
        </p:nvGraphicFramePr>
        <p:xfrm>
          <a:off x="4508594" y="5629740"/>
          <a:ext cx="4067148" cy="1082130"/>
        </p:xfrm>
        <a:graphic>
          <a:graphicData uri="http://schemas.openxmlformats.org/drawingml/2006/table">
            <a:tbl>
              <a:tblPr firstRow="1" bandRow="1">
                <a:tableStyleId>{5C22544A-7EE6-4342-B048-85BDC9FD1C3A}</a:tableStyleId>
              </a:tblPr>
              <a:tblGrid>
                <a:gridCol w="1411526">
                  <a:extLst>
                    <a:ext uri="{9D8B030D-6E8A-4147-A177-3AD203B41FA5}">
                      <a16:colId xmlns:a16="http://schemas.microsoft.com/office/drawing/2014/main" val="3507410384"/>
                    </a:ext>
                  </a:extLst>
                </a:gridCol>
                <a:gridCol w="1299906">
                  <a:extLst>
                    <a:ext uri="{9D8B030D-6E8A-4147-A177-3AD203B41FA5}">
                      <a16:colId xmlns:a16="http://schemas.microsoft.com/office/drawing/2014/main" val="1768761168"/>
                    </a:ext>
                  </a:extLst>
                </a:gridCol>
                <a:gridCol w="1355716">
                  <a:extLst>
                    <a:ext uri="{9D8B030D-6E8A-4147-A177-3AD203B41FA5}">
                      <a16:colId xmlns:a16="http://schemas.microsoft.com/office/drawing/2014/main" val="3420057925"/>
                    </a:ext>
                  </a:extLst>
                </a:gridCol>
              </a:tblGrid>
              <a:tr h="253911">
                <a:tc>
                  <a:txBody>
                    <a:bodyPr/>
                    <a:lstStyle/>
                    <a:p>
                      <a:pPr marL="0" marR="0" lvl="0" indent="0" algn="ctr" defTabSz="1082467" rtl="0" eaLnBrk="1" fontAlgn="auto" latinLnBrk="0" hangingPunct="1">
                        <a:lnSpc>
                          <a:spcPct val="100000"/>
                        </a:lnSpc>
                        <a:spcBef>
                          <a:spcPts val="0"/>
                        </a:spcBef>
                        <a:spcAft>
                          <a:spcPts val="0"/>
                        </a:spcAft>
                        <a:buClrTx/>
                        <a:buSzTx/>
                        <a:buFontTx/>
                        <a:buNone/>
                        <a:tabLst/>
                        <a:defRPr/>
                      </a:pPr>
                      <a:r>
                        <a:rPr lang="en-AU" sz="1200" b="0"/>
                        <a:t>RFBs in R1 and R2</a:t>
                      </a:r>
                    </a:p>
                  </a:txBody>
                  <a:tcPr marL="82232" marR="82232" marT="41116" marB="41116"/>
                </a:tc>
                <a:tc gridSpan="2">
                  <a:txBody>
                    <a:bodyPr/>
                    <a:lstStyle/>
                    <a:p>
                      <a:pPr algn="ctr"/>
                      <a:r>
                        <a:rPr lang="en-AU" sz="1200" b="0"/>
                        <a:t>RFBs in R3</a:t>
                      </a:r>
                    </a:p>
                  </a:txBody>
                  <a:tcPr marL="82232" marR="82232" marT="41116" marB="41116"/>
                </a:tc>
                <a:tc hMerge="1">
                  <a:txBody>
                    <a:bodyPr/>
                    <a:lstStyle/>
                    <a:p>
                      <a:endParaRPr lang="en-AU"/>
                    </a:p>
                  </a:txBody>
                  <a:tcPr/>
                </a:tc>
                <a:extLst>
                  <a:ext uri="{0D108BD9-81ED-4DB2-BD59-A6C34878D82A}">
                    <a16:rowId xmlns:a16="http://schemas.microsoft.com/office/drawing/2014/main" val="3515324459"/>
                  </a:ext>
                </a:extLst>
              </a:tr>
              <a:tr h="214711">
                <a:tc>
                  <a:txBody>
                    <a:bodyPr/>
                    <a:lstStyle/>
                    <a:p>
                      <a:pPr marL="0" marR="0" lvl="0" indent="0" algn="ctr" defTabSz="1082467" rtl="0" eaLnBrk="1" fontAlgn="auto" latinLnBrk="0" hangingPunct="1">
                        <a:lnSpc>
                          <a:spcPct val="100000"/>
                        </a:lnSpc>
                        <a:spcBef>
                          <a:spcPts val="0"/>
                        </a:spcBef>
                        <a:spcAft>
                          <a:spcPts val="0"/>
                        </a:spcAft>
                        <a:buClrTx/>
                        <a:buSzTx/>
                        <a:buFontTx/>
                        <a:buNone/>
                        <a:tabLst/>
                        <a:defRPr/>
                      </a:pPr>
                      <a:r>
                        <a:rPr lang="en-AU" sz="1000" i="1"/>
                        <a:t>0-800m from centre</a:t>
                      </a:r>
                    </a:p>
                  </a:txBody>
                  <a:tcPr marL="43586" marR="43586" marT="21793" marB="21793" anchor="ctr">
                    <a:solidFill>
                      <a:schemeClr val="accent1">
                        <a:lumMod val="60000"/>
                        <a:lumOff val="40000"/>
                      </a:schemeClr>
                    </a:solidFill>
                  </a:tcPr>
                </a:tc>
                <a:tc>
                  <a:txBody>
                    <a:bodyPr/>
                    <a:lstStyle/>
                    <a:p>
                      <a:pPr algn="ctr"/>
                      <a:r>
                        <a:rPr lang="en-AU" sz="1000" b="0" i="1"/>
                        <a:t>0-400m from centre</a:t>
                      </a:r>
                    </a:p>
                  </a:txBody>
                  <a:tcPr marL="43586" marR="43586" marT="21793" marB="21793" anchor="ctr">
                    <a:solidFill>
                      <a:schemeClr val="accent1">
                        <a:lumMod val="60000"/>
                        <a:lumOff val="40000"/>
                      </a:schemeClr>
                    </a:solidFill>
                  </a:tcPr>
                </a:tc>
                <a:tc>
                  <a:txBody>
                    <a:bodyPr/>
                    <a:lstStyle/>
                    <a:p>
                      <a:pPr algn="ctr"/>
                      <a:r>
                        <a:rPr lang="en-AU" sz="1000" b="0" i="1"/>
                        <a:t>400-800m from centre</a:t>
                      </a:r>
                    </a:p>
                  </a:txBody>
                  <a:tcPr marL="43586" marR="43586" marT="21793" marB="21793" anchor="ctr">
                    <a:solidFill>
                      <a:schemeClr val="accent1">
                        <a:lumMod val="60000"/>
                        <a:lumOff val="40000"/>
                      </a:schemeClr>
                    </a:solidFill>
                  </a:tcPr>
                </a:tc>
                <a:extLst>
                  <a:ext uri="{0D108BD9-81ED-4DB2-BD59-A6C34878D82A}">
                    <a16:rowId xmlns:a16="http://schemas.microsoft.com/office/drawing/2014/main" val="3914079966"/>
                  </a:ext>
                </a:extLst>
              </a:tr>
              <a:tr h="200769">
                <a:tc>
                  <a:txBody>
                    <a:bodyPr/>
                    <a:lstStyle/>
                    <a:p>
                      <a:pPr marL="0" marR="0" lvl="0" indent="0" algn="ctr" defTabSz="1082467" rtl="0" eaLnBrk="1" fontAlgn="auto" latinLnBrk="0" hangingPunct="1">
                        <a:lnSpc>
                          <a:spcPct val="100000"/>
                        </a:lnSpc>
                        <a:spcBef>
                          <a:spcPts val="0"/>
                        </a:spcBef>
                        <a:spcAft>
                          <a:spcPts val="0"/>
                        </a:spcAft>
                        <a:buClrTx/>
                        <a:buSzTx/>
                        <a:buFontTx/>
                        <a:buNone/>
                        <a:tabLst/>
                        <a:defRPr/>
                      </a:pPr>
                      <a:r>
                        <a:rPr lang="en-AU" sz="900"/>
                        <a:t>FSR – max 0.8:1</a:t>
                      </a:r>
                    </a:p>
                  </a:txBody>
                  <a:tcPr marL="43586" marR="43586" marT="21793" marB="21793" anchor="ctr"/>
                </a:tc>
                <a:tc>
                  <a:txBody>
                    <a:bodyPr/>
                    <a:lstStyle/>
                    <a:p>
                      <a:pPr algn="ctr"/>
                      <a:r>
                        <a:rPr lang="en-AU" sz="900"/>
                        <a:t>FSR – max 2.2:1</a:t>
                      </a:r>
                    </a:p>
                  </a:txBody>
                  <a:tcPr marL="43586" marR="43586" marT="21793" marB="21793" anchor="ctr"/>
                </a:tc>
                <a:tc>
                  <a:txBody>
                    <a:bodyPr/>
                    <a:lstStyle/>
                    <a:p>
                      <a:pPr algn="ctr"/>
                      <a:r>
                        <a:rPr lang="en-AU" sz="900"/>
                        <a:t>FSR – max 1.5:1</a:t>
                      </a:r>
                    </a:p>
                  </a:txBody>
                  <a:tcPr marL="43586" marR="43586" marT="21793" marB="21793" anchor="ctr"/>
                </a:tc>
                <a:extLst>
                  <a:ext uri="{0D108BD9-81ED-4DB2-BD59-A6C34878D82A}">
                    <a16:rowId xmlns:a16="http://schemas.microsoft.com/office/drawing/2014/main" val="3747333373"/>
                  </a:ext>
                </a:extLst>
              </a:tr>
              <a:tr h="200769">
                <a:tc>
                  <a:txBody>
                    <a:bodyPr/>
                    <a:lstStyle/>
                    <a:p>
                      <a:pPr marL="0" marR="0" lvl="0" indent="0" algn="ctr" defTabSz="1082467" rtl="0" eaLnBrk="1" fontAlgn="auto" latinLnBrk="0" hangingPunct="1">
                        <a:lnSpc>
                          <a:spcPct val="100000"/>
                        </a:lnSpc>
                        <a:spcBef>
                          <a:spcPts val="0"/>
                        </a:spcBef>
                        <a:spcAft>
                          <a:spcPts val="0"/>
                        </a:spcAft>
                        <a:buClrTx/>
                        <a:buSzTx/>
                        <a:buFontTx/>
                        <a:buNone/>
                        <a:tabLst/>
                        <a:defRPr/>
                      </a:pPr>
                      <a:r>
                        <a:rPr lang="en-AU" sz="900"/>
                        <a:t>HOB – max 9.5m</a:t>
                      </a:r>
                    </a:p>
                  </a:txBody>
                  <a:tcPr marL="43586" marR="43586" marT="21793" marB="21793" anchor="ctr"/>
                </a:tc>
                <a:tc>
                  <a:txBody>
                    <a:bodyPr/>
                    <a:lstStyle/>
                    <a:p>
                      <a:pPr algn="ctr"/>
                      <a:r>
                        <a:rPr lang="en-AU" sz="900"/>
                        <a:t>HOB – max 22m</a:t>
                      </a:r>
                    </a:p>
                  </a:txBody>
                  <a:tcPr marL="43586" marR="43586" marT="21793" marB="21793" anchor="ctr"/>
                </a:tc>
                <a:tc>
                  <a:txBody>
                    <a:bodyPr/>
                    <a:lstStyle/>
                    <a:p>
                      <a:pPr algn="ctr"/>
                      <a:r>
                        <a:rPr lang="en-AU" sz="900"/>
                        <a:t>HOB – max 17.5m</a:t>
                      </a:r>
                    </a:p>
                  </a:txBody>
                  <a:tcPr marL="43586" marR="43586" marT="21793" marB="21793" anchor="ctr"/>
                </a:tc>
                <a:extLst>
                  <a:ext uri="{0D108BD9-81ED-4DB2-BD59-A6C34878D82A}">
                    <a16:rowId xmlns:a16="http://schemas.microsoft.com/office/drawing/2014/main" val="1653671580"/>
                  </a:ext>
                </a:extLst>
              </a:tr>
              <a:tr h="200769">
                <a:tc>
                  <a:txBody>
                    <a:bodyPr/>
                    <a:lstStyle/>
                    <a:p>
                      <a:pPr marL="0" marR="0" lvl="0" indent="0" algn="ctr" defTabSz="1082467" rtl="0" eaLnBrk="1" fontAlgn="auto" latinLnBrk="0" hangingPunct="1">
                        <a:lnSpc>
                          <a:spcPct val="100000"/>
                        </a:lnSpc>
                        <a:spcBef>
                          <a:spcPts val="0"/>
                        </a:spcBef>
                        <a:spcAft>
                          <a:spcPts val="0"/>
                        </a:spcAft>
                        <a:buClrTx/>
                        <a:buSzTx/>
                        <a:buFontTx/>
                        <a:buNone/>
                        <a:tabLst/>
                        <a:defRPr/>
                      </a:pPr>
                      <a:r>
                        <a:rPr lang="en-AU" sz="900"/>
                        <a:t>Storeys – 2 to 3</a:t>
                      </a:r>
                    </a:p>
                  </a:txBody>
                  <a:tcPr marL="43586" marR="43586" marT="21793" marB="21793" anchor="ctr"/>
                </a:tc>
                <a:tc>
                  <a:txBody>
                    <a:bodyPr/>
                    <a:lstStyle/>
                    <a:p>
                      <a:pPr algn="ctr"/>
                      <a:r>
                        <a:rPr lang="en-AU" sz="900"/>
                        <a:t>Storeys – max 6</a:t>
                      </a:r>
                    </a:p>
                  </a:txBody>
                  <a:tcPr marL="43586" marR="43586" marT="21793" marB="21793" anchor="ctr"/>
                </a:tc>
                <a:tc>
                  <a:txBody>
                    <a:bodyPr/>
                    <a:lstStyle/>
                    <a:p>
                      <a:pPr algn="ctr"/>
                      <a:r>
                        <a:rPr lang="en-AU" sz="900"/>
                        <a:t>Storeys – max 4</a:t>
                      </a:r>
                    </a:p>
                  </a:txBody>
                  <a:tcPr marL="43586" marR="43586" marT="21793" marB="21793" anchor="ctr"/>
                </a:tc>
                <a:extLst>
                  <a:ext uri="{0D108BD9-81ED-4DB2-BD59-A6C34878D82A}">
                    <a16:rowId xmlns:a16="http://schemas.microsoft.com/office/drawing/2014/main" val="4147614180"/>
                  </a:ext>
                </a:extLst>
              </a:tr>
            </a:tbl>
          </a:graphicData>
        </a:graphic>
      </p:graphicFrame>
    </p:spTree>
    <p:extLst>
      <p:ext uri="{BB962C8B-B14F-4D97-AF65-F5344CB8AC3E}">
        <p14:creationId xmlns:p14="http://schemas.microsoft.com/office/powerpoint/2010/main" val="3520106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5B1E8-3F6F-DA2E-6DCB-0212907D5944}"/>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8F655CB-09AA-8303-6999-1E32F419DD8E}"/>
              </a:ext>
            </a:extLst>
          </p:cNvPr>
          <p:cNvSpPr/>
          <p:nvPr/>
        </p:nvSpPr>
        <p:spPr>
          <a:xfrm>
            <a:off x="4684296" y="3924966"/>
            <a:ext cx="6796504" cy="1695117"/>
          </a:xfrm>
          <a:prstGeom prst="roundRect">
            <a:avLst>
              <a:gd name="adj" fmla="val 9443"/>
            </a:avLst>
          </a:prstGeom>
          <a:solidFill>
            <a:srgbClr val="57A7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E45666F6-EFB3-823D-E325-45AEC1EC104C}"/>
              </a:ext>
            </a:extLst>
          </p:cNvPr>
          <p:cNvSpPr>
            <a:spLocks noGrp="1"/>
          </p:cNvSpPr>
          <p:nvPr>
            <p:ph type="title"/>
          </p:nvPr>
        </p:nvSpPr>
        <p:spPr>
          <a:xfrm>
            <a:off x="453152" y="289373"/>
            <a:ext cx="3172063" cy="1945855"/>
          </a:xfrm>
        </p:spPr>
        <p:txBody>
          <a:bodyPr>
            <a:normAutofit/>
          </a:bodyPr>
          <a:lstStyle/>
          <a:p>
            <a:r>
              <a:rPr lang="en-US" err="1">
                <a:latin typeface="Segoe UI Light"/>
                <a:cs typeface="Segoe UI"/>
              </a:rPr>
              <a:t>Mosman</a:t>
            </a:r>
            <a:r>
              <a:rPr lang="en-US">
                <a:latin typeface="Segoe UI Light"/>
                <a:cs typeface="Segoe UI"/>
              </a:rPr>
              <a:t> Vision  </a:t>
            </a:r>
            <a:endParaRPr lang="en-AU">
              <a:latin typeface="Segoe UI Light"/>
              <a:cs typeface="Segoe UI"/>
            </a:endParaRPr>
          </a:p>
        </p:txBody>
      </p:sp>
      <p:sp>
        <p:nvSpPr>
          <p:cNvPr id="4" name="Text Placeholder 3">
            <a:extLst>
              <a:ext uri="{FF2B5EF4-FFF2-40B4-BE49-F238E27FC236}">
                <a16:creationId xmlns:a16="http://schemas.microsoft.com/office/drawing/2014/main" id="{462FA1E4-6DED-859E-8CF3-9DBA4B8E0732}"/>
              </a:ext>
            </a:extLst>
          </p:cNvPr>
          <p:cNvSpPr>
            <a:spLocks noGrp="1"/>
          </p:cNvSpPr>
          <p:nvPr>
            <p:ph type="body" sz="half" idx="2"/>
          </p:nvPr>
        </p:nvSpPr>
        <p:spPr>
          <a:xfrm>
            <a:off x="453152" y="2562224"/>
            <a:ext cx="3172063" cy="3098641"/>
          </a:xfrm>
        </p:spPr>
        <p:txBody>
          <a:bodyPr vert="horz" lIns="108247" tIns="54123" rIns="108247" bIns="54123" rtlCol="0" anchor="t">
            <a:normAutofit/>
          </a:bodyPr>
          <a:lstStyle/>
          <a:p>
            <a:r>
              <a:rPr lang="en-AU">
                <a:latin typeface="Segoe UI"/>
                <a:cs typeface="Segoe UI"/>
              </a:rPr>
              <a:t> </a:t>
            </a:r>
          </a:p>
        </p:txBody>
      </p:sp>
      <p:pic>
        <p:nvPicPr>
          <p:cNvPr id="6" name="Picture 5">
            <a:extLst>
              <a:ext uri="{FF2B5EF4-FFF2-40B4-BE49-F238E27FC236}">
                <a16:creationId xmlns:a16="http://schemas.microsoft.com/office/drawing/2014/main" id="{4F29A56D-CD6A-FE31-F64A-48037E6F47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3236" y="176870"/>
            <a:ext cx="2444671" cy="1631138"/>
          </a:xfrm>
          <a:prstGeom prst="rect">
            <a:avLst/>
          </a:prstGeom>
        </p:spPr>
      </p:pic>
      <p:pic>
        <p:nvPicPr>
          <p:cNvPr id="8" name="Picture 7">
            <a:extLst>
              <a:ext uri="{FF2B5EF4-FFF2-40B4-BE49-F238E27FC236}">
                <a16:creationId xmlns:a16="http://schemas.microsoft.com/office/drawing/2014/main" id="{892504E8-AD40-F20B-B41E-9D7B293F5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7514" y="1944776"/>
            <a:ext cx="2453611" cy="1631138"/>
          </a:xfrm>
          <a:prstGeom prst="rect">
            <a:avLst/>
          </a:prstGeom>
        </p:spPr>
      </p:pic>
      <p:pic>
        <p:nvPicPr>
          <p:cNvPr id="10" name="Picture 9">
            <a:extLst>
              <a:ext uri="{FF2B5EF4-FFF2-40B4-BE49-F238E27FC236}">
                <a16:creationId xmlns:a16="http://schemas.microsoft.com/office/drawing/2014/main" id="{93B2F6A9-452B-F274-7EDD-3222467985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7903" y="1944776"/>
            <a:ext cx="2359009" cy="1639432"/>
          </a:xfrm>
          <a:prstGeom prst="rect">
            <a:avLst/>
          </a:prstGeom>
        </p:spPr>
      </p:pic>
      <p:pic>
        <p:nvPicPr>
          <p:cNvPr id="1026" name="Picture 2" descr="7D/139 Avenue Road, Mosman, NSW 2088 - Property Details">
            <a:extLst>
              <a:ext uri="{FF2B5EF4-FFF2-40B4-BE49-F238E27FC236}">
                <a16:creationId xmlns:a16="http://schemas.microsoft.com/office/drawing/2014/main" id="{AE667393-750C-9F0E-B797-796C6090879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9444" b="7807"/>
          <a:stretch>
            <a:fillRect/>
          </a:stretch>
        </p:blipFill>
        <p:spPr bwMode="auto">
          <a:xfrm>
            <a:off x="544438" y="3282189"/>
            <a:ext cx="2989490" cy="16311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A9FD461-1353-7C13-04CD-BAFC5EC6C2F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34230" y="176869"/>
            <a:ext cx="2446895" cy="16311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llan Border Oval Pavilion by Archer Office | ArchitectureAu">
            <a:extLst>
              <a:ext uri="{FF2B5EF4-FFF2-40B4-BE49-F238E27FC236}">
                <a16:creationId xmlns:a16="http://schemas.microsoft.com/office/drawing/2014/main" id="{181FB112-78F9-A0FC-AC51-98A5EA91404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64619" y="176870"/>
            <a:ext cx="2359010" cy="16311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view of the charming independent living apartments">
            <a:extLst>
              <a:ext uri="{FF2B5EF4-FFF2-40B4-BE49-F238E27FC236}">
                <a16:creationId xmlns:a16="http://schemas.microsoft.com/office/drawing/2014/main" id="{ACA7B1EB-789B-FDFB-06B2-169DC1BC2DC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53236" y="1953112"/>
            <a:ext cx="2444671" cy="162280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a:extLst>
              <a:ext uri="{FF2B5EF4-FFF2-40B4-BE49-F238E27FC236}">
                <a16:creationId xmlns:a16="http://schemas.microsoft.com/office/drawing/2014/main" id="{580C7BDA-107E-AEFE-D2BB-6F60F9A29977}"/>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8292"/>
          <a:stretch>
            <a:fillRect/>
          </a:stretch>
        </p:blipFill>
        <p:spPr bwMode="auto">
          <a:xfrm>
            <a:off x="539248" y="5047139"/>
            <a:ext cx="2994680" cy="16311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878AEE0-BCC2-9B0A-B499-7B4985238470}"/>
              </a:ext>
            </a:extLst>
          </p:cNvPr>
          <p:cNvSpPr txBox="1"/>
          <p:nvPr/>
        </p:nvSpPr>
        <p:spPr>
          <a:xfrm>
            <a:off x="4747893" y="5815432"/>
            <a:ext cx="3342675"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spc="-30" err="1">
                <a:solidFill>
                  <a:srgbClr val="231F20"/>
                </a:solidFill>
                <a:ea typeface="+mn-lt"/>
                <a:cs typeface="+mn-lt"/>
              </a:rPr>
              <a:t>Mosman’s</a:t>
            </a:r>
            <a:r>
              <a:rPr lang="en-US" sz="1200" spc="-30">
                <a:solidFill>
                  <a:srgbClr val="231F20"/>
                </a:solidFill>
                <a:ea typeface="+mn-lt"/>
                <a:cs typeface="+mn-lt"/>
              </a:rPr>
              <a:t> Vision statement is from the MOSPLAN Community Strategic Plan 2025-2035.</a:t>
            </a:r>
            <a:endParaRPr lang="en-US" sz="1200" spc="-30"/>
          </a:p>
          <a:p>
            <a:pPr algn="l"/>
            <a:endParaRPr lang="en-US">
              <a:cs typeface="Segoe UI"/>
            </a:endParaRPr>
          </a:p>
        </p:txBody>
      </p:sp>
      <p:sp>
        <p:nvSpPr>
          <p:cNvPr id="5" name="TextBox 4">
            <a:extLst>
              <a:ext uri="{FF2B5EF4-FFF2-40B4-BE49-F238E27FC236}">
                <a16:creationId xmlns:a16="http://schemas.microsoft.com/office/drawing/2014/main" id="{7996442E-4E6C-4651-12C1-D37E87F17668}"/>
              </a:ext>
            </a:extLst>
          </p:cNvPr>
          <p:cNvSpPr txBox="1"/>
          <p:nvPr/>
        </p:nvSpPr>
        <p:spPr>
          <a:xfrm>
            <a:off x="4919578" y="4172359"/>
            <a:ext cx="6341979" cy="1200329"/>
          </a:xfrm>
          <a:prstGeom prst="rect">
            <a:avLst/>
          </a:prstGeom>
          <a:noFill/>
        </p:spPr>
        <p:txBody>
          <a:bodyPr wrap="square" rtlCol="0">
            <a:spAutoFit/>
          </a:bodyPr>
          <a:lstStyle/>
          <a:p>
            <a:pPr algn="ctr"/>
            <a:r>
              <a:rPr lang="en-AU" sz="2400" b="1" spc="-60">
                <a:solidFill>
                  <a:schemeClr val="bg1"/>
                </a:solidFill>
                <a:latin typeface="Segoe UI" panose="020B0502040204020203" pitchFamily="34" charset="0"/>
                <a:cs typeface="Segoe UI" panose="020B0502040204020203" pitchFamily="34" charset="0"/>
              </a:rPr>
              <a:t>A vibrant, inclusive harbourside village where community and heritage are valued and where residents feel safe and connected.</a:t>
            </a:r>
            <a:endParaRPr lang="en-AU" sz="2400">
              <a:solidFill>
                <a:schemeClr val="bg1"/>
              </a:solidFill>
            </a:endParaRPr>
          </a:p>
        </p:txBody>
      </p:sp>
    </p:spTree>
    <p:extLst>
      <p:ext uri="{BB962C8B-B14F-4D97-AF65-F5344CB8AC3E}">
        <p14:creationId xmlns:p14="http://schemas.microsoft.com/office/powerpoint/2010/main" val="1254170313"/>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4A8A2-D4E2-197B-95D0-FFEC73DF1C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F45338-464E-586D-47E7-2BB1093DBBD7}"/>
              </a:ext>
            </a:extLst>
          </p:cNvPr>
          <p:cNvSpPr>
            <a:spLocks noGrp="1"/>
          </p:cNvSpPr>
          <p:nvPr>
            <p:ph type="title"/>
          </p:nvPr>
        </p:nvSpPr>
        <p:spPr>
          <a:xfrm>
            <a:off x="453152" y="289373"/>
            <a:ext cx="3366373" cy="1415477"/>
          </a:xfrm>
        </p:spPr>
        <p:txBody>
          <a:bodyPr/>
          <a:lstStyle/>
          <a:p>
            <a:r>
              <a:rPr lang="en-US"/>
              <a:t>Masterplan principles </a:t>
            </a:r>
            <a:endParaRPr lang="en-AU"/>
          </a:p>
        </p:txBody>
      </p:sp>
      <p:pic>
        <p:nvPicPr>
          <p:cNvPr id="37" name="Picture 4">
            <a:extLst>
              <a:ext uri="{FF2B5EF4-FFF2-40B4-BE49-F238E27FC236}">
                <a16:creationId xmlns:a16="http://schemas.microsoft.com/office/drawing/2014/main" id="{6AE2A65E-2F8D-DBFD-E647-497282F6EBC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292"/>
          <a:stretch>
            <a:fillRect/>
          </a:stretch>
        </p:blipFill>
        <p:spPr bwMode="auto">
          <a:xfrm>
            <a:off x="539248" y="5047139"/>
            <a:ext cx="2994680" cy="16311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E9CD2B7-B92C-DF86-A186-12812DE65A0C}"/>
              </a:ext>
            </a:extLst>
          </p:cNvPr>
          <p:cNvSpPr txBox="1"/>
          <p:nvPr/>
        </p:nvSpPr>
        <p:spPr>
          <a:xfrm>
            <a:off x="542671" y="1844487"/>
            <a:ext cx="2829179" cy="224676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082467" rtl="0" eaLnBrk="1" latinLnBrk="0" hangingPunct="1">
              <a:defRPr sz="2100" kern="1200">
                <a:solidFill>
                  <a:schemeClr val="tx1"/>
                </a:solidFill>
                <a:latin typeface="+mn-lt"/>
                <a:ea typeface="+mn-ea"/>
                <a:cs typeface="+mn-cs"/>
              </a:defRPr>
            </a:lvl1pPr>
            <a:lvl2pPr marL="541233" algn="l" defTabSz="1082467" rtl="0" eaLnBrk="1" latinLnBrk="0" hangingPunct="1">
              <a:defRPr sz="2100" kern="1200">
                <a:solidFill>
                  <a:schemeClr val="tx1"/>
                </a:solidFill>
                <a:latin typeface="+mn-lt"/>
                <a:ea typeface="+mn-ea"/>
                <a:cs typeface="+mn-cs"/>
              </a:defRPr>
            </a:lvl2pPr>
            <a:lvl3pPr marL="1082467" algn="l" defTabSz="1082467" rtl="0" eaLnBrk="1" latinLnBrk="0" hangingPunct="1">
              <a:defRPr sz="2100" kern="1200">
                <a:solidFill>
                  <a:schemeClr val="tx1"/>
                </a:solidFill>
                <a:latin typeface="+mn-lt"/>
                <a:ea typeface="+mn-ea"/>
                <a:cs typeface="+mn-cs"/>
              </a:defRPr>
            </a:lvl3pPr>
            <a:lvl4pPr marL="1623700" algn="l" defTabSz="1082467" rtl="0" eaLnBrk="1" latinLnBrk="0" hangingPunct="1">
              <a:defRPr sz="2100" kern="1200">
                <a:solidFill>
                  <a:schemeClr val="tx1"/>
                </a:solidFill>
                <a:latin typeface="+mn-lt"/>
                <a:ea typeface="+mn-ea"/>
                <a:cs typeface="+mn-cs"/>
              </a:defRPr>
            </a:lvl4pPr>
            <a:lvl5pPr marL="2164933" algn="l" defTabSz="1082467" rtl="0" eaLnBrk="1" latinLnBrk="0" hangingPunct="1">
              <a:defRPr sz="2100" kern="1200">
                <a:solidFill>
                  <a:schemeClr val="tx1"/>
                </a:solidFill>
                <a:latin typeface="+mn-lt"/>
                <a:ea typeface="+mn-ea"/>
                <a:cs typeface="+mn-cs"/>
              </a:defRPr>
            </a:lvl5pPr>
            <a:lvl6pPr marL="2706167" algn="l" defTabSz="1082467" rtl="0" eaLnBrk="1" latinLnBrk="0" hangingPunct="1">
              <a:defRPr sz="2100" kern="1200">
                <a:solidFill>
                  <a:schemeClr val="tx1"/>
                </a:solidFill>
                <a:latin typeface="+mn-lt"/>
                <a:ea typeface="+mn-ea"/>
                <a:cs typeface="+mn-cs"/>
              </a:defRPr>
            </a:lvl6pPr>
            <a:lvl7pPr marL="3247400" algn="l" defTabSz="1082467" rtl="0" eaLnBrk="1" latinLnBrk="0" hangingPunct="1">
              <a:defRPr sz="2100" kern="1200">
                <a:solidFill>
                  <a:schemeClr val="tx1"/>
                </a:solidFill>
                <a:latin typeface="+mn-lt"/>
                <a:ea typeface="+mn-ea"/>
                <a:cs typeface="+mn-cs"/>
              </a:defRPr>
            </a:lvl7pPr>
            <a:lvl8pPr marL="3788634" algn="l" defTabSz="1082467" rtl="0" eaLnBrk="1" latinLnBrk="0" hangingPunct="1">
              <a:defRPr sz="2100" kern="1200">
                <a:solidFill>
                  <a:schemeClr val="tx1"/>
                </a:solidFill>
                <a:latin typeface="+mn-lt"/>
                <a:ea typeface="+mn-ea"/>
                <a:cs typeface="+mn-cs"/>
              </a:defRPr>
            </a:lvl8pPr>
            <a:lvl9pPr marL="4329867" algn="l" defTabSz="1082467" rtl="0" eaLnBrk="1" latinLnBrk="0" hangingPunct="1">
              <a:defRPr sz="2100" kern="1200">
                <a:solidFill>
                  <a:schemeClr val="tx1"/>
                </a:solidFill>
                <a:latin typeface="+mn-lt"/>
                <a:ea typeface="+mn-ea"/>
                <a:cs typeface="+mn-cs"/>
              </a:defRPr>
            </a:lvl9pPr>
          </a:lstStyle>
          <a:p>
            <a:pPr>
              <a:lnSpc>
                <a:spcPts val="2100"/>
              </a:lnSpc>
            </a:pPr>
            <a:r>
              <a:rPr lang="en-US" sz="2000" spc="-60">
                <a:solidFill>
                  <a:schemeClr val="bg1"/>
                </a:solidFill>
                <a:cs typeface="Segoe UI"/>
              </a:rPr>
              <a:t>Together, these principles help ensure future changes fit the local context, reflect community values and aspirations and lead to better social and environmental outcomes</a:t>
            </a:r>
          </a:p>
        </p:txBody>
      </p:sp>
      <p:pic>
        <p:nvPicPr>
          <p:cNvPr id="6" name="Picture 5">
            <a:extLst>
              <a:ext uri="{FF2B5EF4-FFF2-40B4-BE49-F238E27FC236}">
                <a16:creationId xmlns:a16="http://schemas.microsoft.com/office/drawing/2014/main" id="{622E1C37-2F31-4534-2219-9F663675A8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5641" y="831175"/>
            <a:ext cx="1265168" cy="1265168"/>
          </a:xfrm>
          <a:prstGeom prst="rect">
            <a:avLst/>
          </a:prstGeom>
        </p:spPr>
      </p:pic>
      <p:pic>
        <p:nvPicPr>
          <p:cNvPr id="8" name="Picture 7">
            <a:extLst>
              <a:ext uri="{FF2B5EF4-FFF2-40B4-BE49-F238E27FC236}">
                <a16:creationId xmlns:a16="http://schemas.microsoft.com/office/drawing/2014/main" id="{F360E1C8-8F95-DCFF-CCD9-2EB102CAA4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5681" y="831174"/>
            <a:ext cx="1265168" cy="1265168"/>
          </a:xfrm>
          <a:prstGeom prst="rect">
            <a:avLst/>
          </a:prstGeom>
        </p:spPr>
      </p:pic>
      <p:pic>
        <p:nvPicPr>
          <p:cNvPr id="10" name="Picture 9">
            <a:extLst>
              <a:ext uri="{FF2B5EF4-FFF2-40B4-BE49-F238E27FC236}">
                <a16:creationId xmlns:a16="http://schemas.microsoft.com/office/drawing/2014/main" id="{68C258ED-DCDA-D1C7-C4F5-07D96E4051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4251" y="2862089"/>
            <a:ext cx="1265168" cy="1265168"/>
          </a:xfrm>
          <a:prstGeom prst="rect">
            <a:avLst/>
          </a:prstGeom>
        </p:spPr>
      </p:pic>
      <p:pic>
        <p:nvPicPr>
          <p:cNvPr id="12" name="Picture 11">
            <a:extLst>
              <a:ext uri="{FF2B5EF4-FFF2-40B4-BE49-F238E27FC236}">
                <a16:creationId xmlns:a16="http://schemas.microsoft.com/office/drawing/2014/main" id="{3C3473B1-8200-DBCC-FBE4-A86EB9D53A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4292" y="2862089"/>
            <a:ext cx="1265168" cy="1265168"/>
          </a:xfrm>
          <a:prstGeom prst="rect">
            <a:avLst/>
          </a:prstGeom>
        </p:spPr>
      </p:pic>
      <p:pic>
        <p:nvPicPr>
          <p:cNvPr id="14" name="Picture 13">
            <a:extLst>
              <a:ext uri="{FF2B5EF4-FFF2-40B4-BE49-F238E27FC236}">
                <a16:creationId xmlns:a16="http://schemas.microsoft.com/office/drawing/2014/main" id="{4E13F58A-2419-5B33-1D53-4838CAAFF9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07046" y="2858334"/>
            <a:ext cx="1265168" cy="1265168"/>
          </a:xfrm>
          <a:prstGeom prst="rect">
            <a:avLst/>
          </a:prstGeom>
        </p:spPr>
      </p:pic>
      <p:pic>
        <p:nvPicPr>
          <p:cNvPr id="16" name="Picture 15">
            <a:extLst>
              <a:ext uri="{FF2B5EF4-FFF2-40B4-BE49-F238E27FC236}">
                <a16:creationId xmlns:a16="http://schemas.microsoft.com/office/drawing/2014/main" id="{0DF329A4-DB11-167D-84FB-3A7BF5032D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7384" y="4719462"/>
            <a:ext cx="1265168" cy="1265168"/>
          </a:xfrm>
          <a:prstGeom prst="rect">
            <a:avLst/>
          </a:prstGeom>
        </p:spPr>
      </p:pic>
      <p:pic>
        <p:nvPicPr>
          <p:cNvPr id="18" name="Picture 17">
            <a:extLst>
              <a:ext uri="{FF2B5EF4-FFF2-40B4-BE49-F238E27FC236}">
                <a16:creationId xmlns:a16="http://schemas.microsoft.com/office/drawing/2014/main" id="{5ED6EE12-CA1A-7EBB-AA14-519411C0399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14291" y="4668496"/>
            <a:ext cx="1265168" cy="1316134"/>
          </a:xfrm>
          <a:prstGeom prst="rect">
            <a:avLst/>
          </a:prstGeom>
        </p:spPr>
      </p:pic>
      <p:sp>
        <p:nvSpPr>
          <p:cNvPr id="19" name="TextBox 18">
            <a:extLst>
              <a:ext uri="{FF2B5EF4-FFF2-40B4-BE49-F238E27FC236}">
                <a16:creationId xmlns:a16="http://schemas.microsoft.com/office/drawing/2014/main" id="{3F6977AB-34F3-11A5-34FE-7A4282879486}"/>
              </a:ext>
            </a:extLst>
          </p:cNvPr>
          <p:cNvSpPr txBox="1"/>
          <p:nvPr/>
        </p:nvSpPr>
        <p:spPr>
          <a:xfrm>
            <a:off x="4347413" y="2080301"/>
            <a:ext cx="1904567" cy="451406"/>
          </a:xfrm>
          <a:prstGeom prst="rect">
            <a:avLst/>
          </a:prstGeom>
          <a:noFill/>
        </p:spPr>
        <p:txBody>
          <a:bodyPr wrap="square" rtlCol="0">
            <a:spAutoFit/>
          </a:bodyPr>
          <a:lstStyle/>
          <a:p>
            <a:pPr algn="ctr">
              <a:lnSpc>
                <a:spcPts val="1400"/>
              </a:lnSpc>
            </a:pPr>
            <a:r>
              <a:rPr lang="en-US" sz="1200" spc="-30">
                <a:solidFill>
                  <a:srgbClr val="57A7B3"/>
                </a:solidFill>
                <a:latin typeface="Segoe UI Semibold" panose="020B0702040204020203" pitchFamily="34" charset="0"/>
                <a:cs typeface="Segoe UI Semibold" panose="020B0702040204020203" pitchFamily="34" charset="0"/>
              </a:rPr>
              <a:t>Protect and enhance the established character</a:t>
            </a:r>
            <a:endParaRPr lang="en-AU" sz="1200" spc="-30">
              <a:solidFill>
                <a:srgbClr val="57A7B3"/>
              </a:solidFill>
              <a:latin typeface="Segoe UI Semibold" panose="020B0702040204020203" pitchFamily="34" charset="0"/>
              <a:cs typeface="Segoe UI Semibold" panose="020B0702040204020203" pitchFamily="34" charset="0"/>
            </a:endParaRPr>
          </a:p>
        </p:txBody>
      </p:sp>
      <p:sp>
        <p:nvSpPr>
          <p:cNvPr id="20" name="TextBox 19">
            <a:extLst>
              <a:ext uri="{FF2B5EF4-FFF2-40B4-BE49-F238E27FC236}">
                <a16:creationId xmlns:a16="http://schemas.microsoft.com/office/drawing/2014/main" id="{8B98377F-851A-43BD-6161-7D3801EE37EA}"/>
              </a:ext>
            </a:extLst>
          </p:cNvPr>
          <p:cNvSpPr txBox="1"/>
          <p:nvPr/>
        </p:nvSpPr>
        <p:spPr>
          <a:xfrm>
            <a:off x="6395979" y="2080301"/>
            <a:ext cx="1761728" cy="451406"/>
          </a:xfrm>
          <a:prstGeom prst="rect">
            <a:avLst/>
          </a:prstGeom>
          <a:noFill/>
        </p:spPr>
        <p:txBody>
          <a:bodyPr wrap="square" rtlCol="0">
            <a:spAutoFit/>
          </a:bodyPr>
          <a:lstStyle/>
          <a:p>
            <a:pPr algn="ctr">
              <a:lnSpc>
                <a:spcPts val="1400"/>
              </a:lnSpc>
            </a:pPr>
            <a:r>
              <a:rPr lang="en-US" sz="1200" b="1" spc="-30">
                <a:solidFill>
                  <a:srgbClr val="57A7B3"/>
                </a:solidFill>
                <a:latin typeface="Segoe UI Semibold" panose="020B0702040204020203" pitchFamily="34" charset="0"/>
                <a:cs typeface="Segoe UI Semibold" panose="020B0702040204020203" pitchFamily="34" charset="0"/>
              </a:rPr>
              <a:t>Celebrate</a:t>
            </a:r>
            <a:br>
              <a:rPr lang="en-US" sz="1200" b="1" spc="-30">
                <a:solidFill>
                  <a:srgbClr val="57A7B3"/>
                </a:solidFill>
                <a:latin typeface="Segoe UI Semibold" panose="020B0702040204020203" pitchFamily="34" charset="0"/>
                <a:cs typeface="Segoe UI Semibold" panose="020B0702040204020203" pitchFamily="34" charset="0"/>
              </a:rPr>
            </a:br>
            <a:r>
              <a:rPr lang="en-US" sz="1200" b="1" spc="-30">
                <a:solidFill>
                  <a:srgbClr val="57A7B3"/>
                </a:solidFill>
                <a:latin typeface="Segoe UI Semibold" panose="020B0702040204020203" pitchFamily="34" charset="0"/>
                <a:cs typeface="Segoe UI Semibold" panose="020B0702040204020203" pitchFamily="34" charset="0"/>
              </a:rPr>
              <a:t>heritage</a:t>
            </a:r>
            <a:endParaRPr lang="en-AU" sz="1200" b="1" spc="-30">
              <a:solidFill>
                <a:srgbClr val="57A7B3"/>
              </a:solidFill>
              <a:latin typeface="Segoe UI Semibold" panose="020B0702040204020203" pitchFamily="34" charset="0"/>
              <a:cs typeface="Segoe UI Semibold" panose="020B0702040204020203" pitchFamily="34" charset="0"/>
            </a:endParaRPr>
          </a:p>
        </p:txBody>
      </p:sp>
      <p:sp>
        <p:nvSpPr>
          <p:cNvPr id="24" name="TextBox 23">
            <a:extLst>
              <a:ext uri="{FF2B5EF4-FFF2-40B4-BE49-F238E27FC236}">
                <a16:creationId xmlns:a16="http://schemas.microsoft.com/office/drawing/2014/main" id="{6F07D2A6-5C86-C498-FC87-377D91CE66DF}"/>
              </a:ext>
            </a:extLst>
          </p:cNvPr>
          <p:cNvSpPr txBox="1"/>
          <p:nvPr/>
        </p:nvSpPr>
        <p:spPr>
          <a:xfrm>
            <a:off x="4399103" y="4091397"/>
            <a:ext cx="1761728" cy="451406"/>
          </a:xfrm>
          <a:prstGeom prst="rect">
            <a:avLst/>
          </a:prstGeom>
          <a:noFill/>
        </p:spPr>
        <p:txBody>
          <a:bodyPr wrap="square" rtlCol="0">
            <a:spAutoFit/>
          </a:bodyPr>
          <a:lstStyle/>
          <a:p>
            <a:pPr algn="ctr">
              <a:lnSpc>
                <a:spcPts val="1400"/>
              </a:lnSpc>
            </a:pPr>
            <a:r>
              <a:rPr lang="en-US" sz="1200" spc="-30">
                <a:solidFill>
                  <a:srgbClr val="57A7B3"/>
                </a:solidFill>
                <a:latin typeface="Segoe UI Semibold" panose="020B0702040204020203" pitchFamily="34" charset="0"/>
                <a:cs typeface="Segoe UI Semibold" panose="020B0702040204020203" pitchFamily="34" charset="0"/>
              </a:rPr>
              <a:t>Protect local amenity</a:t>
            </a:r>
            <a:br>
              <a:rPr lang="en-US" sz="1200" spc="-30">
                <a:solidFill>
                  <a:srgbClr val="57A7B3"/>
                </a:solidFill>
                <a:latin typeface="Segoe UI Semibold" panose="020B0702040204020203" pitchFamily="34" charset="0"/>
                <a:cs typeface="Segoe UI Semibold" panose="020B0702040204020203" pitchFamily="34" charset="0"/>
              </a:rPr>
            </a:br>
            <a:r>
              <a:rPr lang="en-US" sz="1200" spc="-30">
                <a:solidFill>
                  <a:srgbClr val="57A7B3"/>
                </a:solidFill>
                <a:latin typeface="Segoe UI Semibold" panose="020B0702040204020203" pitchFamily="34" charset="0"/>
                <a:cs typeface="Segoe UI Semibold" panose="020B0702040204020203" pitchFamily="34" charset="0"/>
              </a:rPr>
              <a:t>and </a:t>
            </a:r>
            <a:r>
              <a:rPr lang="en-US" sz="1200" spc="-30" err="1">
                <a:solidFill>
                  <a:srgbClr val="57A7B3"/>
                </a:solidFill>
                <a:latin typeface="Segoe UI Semibold" panose="020B0702040204020203" pitchFamily="34" charset="0"/>
                <a:cs typeface="Segoe UI Semibold" panose="020B0702040204020203" pitchFamily="34" charset="0"/>
              </a:rPr>
              <a:t>liveability</a:t>
            </a:r>
            <a:endParaRPr lang="en-AU" sz="1200" spc="-30">
              <a:solidFill>
                <a:srgbClr val="57A7B3"/>
              </a:solidFill>
              <a:latin typeface="Segoe UI Semibold" panose="020B0702040204020203" pitchFamily="34" charset="0"/>
              <a:cs typeface="Segoe UI Semibold" panose="020B0702040204020203" pitchFamily="34" charset="0"/>
            </a:endParaRPr>
          </a:p>
        </p:txBody>
      </p:sp>
      <p:sp>
        <p:nvSpPr>
          <p:cNvPr id="28" name="TextBox 27">
            <a:extLst>
              <a:ext uri="{FF2B5EF4-FFF2-40B4-BE49-F238E27FC236}">
                <a16:creationId xmlns:a16="http://schemas.microsoft.com/office/drawing/2014/main" id="{62047ABD-D3A1-0FB0-C201-423716FEB0C6}"/>
              </a:ext>
            </a:extLst>
          </p:cNvPr>
          <p:cNvSpPr txBox="1"/>
          <p:nvPr/>
        </p:nvSpPr>
        <p:spPr>
          <a:xfrm>
            <a:off x="6395979" y="4091397"/>
            <a:ext cx="1761728" cy="451406"/>
          </a:xfrm>
          <a:prstGeom prst="rect">
            <a:avLst/>
          </a:prstGeom>
          <a:noFill/>
        </p:spPr>
        <p:txBody>
          <a:bodyPr wrap="square" rtlCol="0">
            <a:spAutoFit/>
          </a:bodyPr>
          <a:lstStyle/>
          <a:p>
            <a:pPr algn="ctr">
              <a:lnSpc>
                <a:spcPts val="1400"/>
              </a:lnSpc>
            </a:pPr>
            <a:r>
              <a:rPr lang="en-US" sz="1200" spc="-30">
                <a:solidFill>
                  <a:srgbClr val="57A7B3"/>
                </a:solidFill>
                <a:latin typeface="Segoe UI Semibold" panose="020B0702040204020203" pitchFamily="34" charset="0"/>
                <a:cs typeface="Segoe UI Semibold" panose="020B0702040204020203" pitchFamily="34" charset="0"/>
              </a:rPr>
              <a:t>Bring the community</a:t>
            </a:r>
            <a:br>
              <a:rPr lang="en-US" sz="1200" spc="-30">
                <a:solidFill>
                  <a:srgbClr val="57A7B3"/>
                </a:solidFill>
                <a:latin typeface="Segoe UI Semibold" panose="020B0702040204020203" pitchFamily="34" charset="0"/>
                <a:cs typeface="Segoe UI Semibold" panose="020B0702040204020203" pitchFamily="34" charset="0"/>
              </a:rPr>
            </a:br>
            <a:r>
              <a:rPr lang="en-US" sz="1200" spc="-30">
                <a:solidFill>
                  <a:srgbClr val="57A7B3"/>
                </a:solidFill>
                <a:latin typeface="Segoe UI Semibold" panose="020B0702040204020203" pitchFamily="34" charset="0"/>
                <a:cs typeface="Segoe UI Semibold" panose="020B0702040204020203" pitchFamily="34" charset="0"/>
              </a:rPr>
              <a:t>on the journey</a:t>
            </a:r>
            <a:endParaRPr lang="en-AU" sz="1200" spc="-30">
              <a:solidFill>
                <a:srgbClr val="57A7B3"/>
              </a:solidFill>
              <a:latin typeface="Segoe UI Semibold" panose="020B0702040204020203" pitchFamily="34" charset="0"/>
              <a:cs typeface="Segoe UI Semibold" panose="020B0702040204020203" pitchFamily="34" charset="0"/>
            </a:endParaRPr>
          </a:p>
        </p:txBody>
      </p:sp>
      <p:sp>
        <p:nvSpPr>
          <p:cNvPr id="29" name="TextBox 28">
            <a:extLst>
              <a:ext uri="{FF2B5EF4-FFF2-40B4-BE49-F238E27FC236}">
                <a16:creationId xmlns:a16="http://schemas.microsoft.com/office/drawing/2014/main" id="{67638DB1-E10F-2C19-A837-E8AA640D3379}"/>
              </a:ext>
            </a:extLst>
          </p:cNvPr>
          <p:cNvSpPr txBox="1"/>
          <p:nvPr/>
        </p:nvSpPr>
        <p:spPr>
          <a:xfrm>
            <a:off x="4399103" y="5956439"/>
            <a:ext cx="1852877" cy="451406"/>
          </a:xfrm>
          <a:prstGeom prst="rect">
            <a:avLst/>
          </a:prstGeom>
          <a:noFill/>
        </p:spPr>
        <p:txBody>
          <a:bodyPr wrap="square" rtlCol="0">
            <a:spAutoFit/>
          </a:bodyPr>
          <a:lstStyle/>
          <a:p>
            <a:pPr algn="ctr">
              <a:lnSpc>
                <a:spcPts val="1400"/>
              </a:lnSpc>
            </a:pPr>
            <a:r>
              <a:rPr lang="en-US" sz="1200" spc="-30">
                <a:solidFill>
                  <a:srgbClr val="57A7B3"/>
                </a:solidFill>
                <a:latin typeface="Segoe UI Semibold" panose="020B0702040204020203" pitchFamily="34" charset="0"/>
                <a:cs typeface="Segoe UI Semibold" panose="020B0702040204020203" pitchFamily="34" charset="0"/>
              </a:rPr>
              <a:t>Advocate for community</a:t>
            </a:r>
            <a:br>
              <a:rPr lang="en-US" sz="1200" spc="-30">
                <a:solidFill>
                  <a:srgbClr val="57A7B3"/>
                </a:solidFill>
                <a:latin typeface="Segoe UI Semibold" panose="020B0702040204020203" pitchFamily="34" charset="0"/>
                <a:cs typeface="Segoe UI Semibold" panose="020B0702040204020203" pitchFamily="34" charset="0"/>
              </a:rPr>
            </a:br>
            <a:r>
              <a:rPr lang="en-US" sz="1200" spc="-30">
                <a:solidFill>
                  <a:srgbClr val="57A7B3"/>
                </a:solidFill>
                <a:latin typeface="Segoe UI Semibold" panose="020B0702040204020203" pitchFamily="34" charset="0"/>
                <a:cs typeface="Segoe UI Semibold" panose="020B0702040204020203" pitchFamily="34" charset="0"/>
              </a:rPr>
              <a:t>needs and infrastructure</a:t>
            </a:r>
            <a:endParaRPr lang="en-AU" sz="1200" spc="-30">
              <a:solidFill>
                <a:srgbClr val="57A7B3"/>
              </a:solidFill>
              <a:latin typeface="Segoe UI Semibold" panose="020B0702040204020203" pitchFamily="34" charset="0"/>
              <a:cs typeface="Segoe UI Semibold" panose="020B0702040204020203" pitchFamily="34" charset="0"/>
            </a:endParaRPr>
          </a:p>
        </p:txBody>
      </p:sp>
      <p:sp>
        <p:nvSpPr>
          <p:cNvPr id="30" name="TextBox 29">
            <a:extLst>
              <a:ext uri="{FF2B5EF4-FFF2-40B4-BE49-F238E27FC236}">
                <a16:creationId xmlns:a16="http://schemas.microsoft.com/office/drawing/2014/main" id="{67A242BC-27DE-1203-E748-D18DE55B7F45}"/>
              </a:ext>
            </a:extLst>
          </p:cNvPr>
          <p:cNvSpPr txBox="1"/>
          <p:nvPr/>
        </p:nvSpPr>
        <p:spPr>
          <a:xfrm>
            <a:off x="6395980" y="5956439"/>
            <a:ext cx="1852876" cy="451406"/>
          </a:xfrm>
          <a:prstGeom prst="rect">
            <a:avLst/>
          </a:prstGeom>
          <a:noFill/>
        </p:spPr>
        <p:txBody>
          <a:bodyPr wrap="square" rtlCol="0">
            <a:spAutoFit/>
          </a:bodyPr>
          <a:lstStyle/>
          <a:p>
            <a:pPr algn="ctr">
              <a:lnSpc>
                <a:spcPts val="1400"/>
              </a:lnSpc>
            </a:pPr>
            <a:r>
              <a:rPr lang="en-US" sz="1200" spc="-30">
                <a:solidFill>
                  <a:srgbClr val="57A7B3"/>
                </a:solidFill>
                <a:latin typeface="Segoe UI Semibold" panose="020B0702040204020203" pitchFamily="34" charset="0"/>
                <a:cs typeface="Segoe UI Semibold" panose="020B0702040204020203" pitchFamily="34" charset="0"/>
              </a:rPr>
              <a:t>Leverage value to deliver</a:t>
            </a:r>
            <a:br>
              <a:rPr lang="en-US" sz="1200" spc="-30">
                <a:solidFill>
                  <a:srgbClr val="57A7B3"/>
                </a:solidFill>
                <a:latin typeface="Segoe UI Semibold" panose="020B0702040204020203" pitchFamily="34" charset="0"/>
                <a:cs typeface="Segoe UI Semibold" panose="020B0702040204020203" pitchFamily="34" charset="0"/>
              </a:rPr>
            </a:br>
            <a:r>
              <a:rPr lang="en-US" sz="1200" spc="-30">
                <a:solidFill>
                  <a:srgbClr val="57A7B3"/>
                </a:solidFill>
                <a:latin typeface="Segoe UI Semibold" panose="020B0702040204020203" pitchFamily="34" charset="0"/>
                <a:cs typeface="Segoe UI Semibold" panose="020B0702040204020203" pitchFamily="34" charset="0"/>
              </a:rPr>
              <a:t>opportunities for all</a:t>
            </a:r>
            <a:endParaRPr lang="en-AU" sz="1200" spc="-30">
              <a:solidFill>
                <a:srgbClr val="57A7B3"/>
              </a:solidFill>
              <a:latin typeface="Segoe UI Semibold" panose="020B0702040204020203" pitchFamily="34" charset="0"/>
              <a:cs typeface="Segoe UI Semibold" panose="020B0702040204020203" pitchFamily="34" charset="0"/>
            </a:endParaRPr>
          </a:p>
        </p:txBody>
      </p:sp>
      <p:sp>
        <p:nvSpPr>
          <p:cNvPr id="31" name="TextBox 30">
            <a:extLst>
              <a:ext uri="{FF2B5EF4-FFF2-40B4-BE49-F238E27FC236}">
                <a16:creationId xmlns:a16="http://schemas.microsoft.com/office/drawing/2014/main" id="{E15639B4-434D-8D75-0C8C-DB5F3EBBAB1A}"/>
              </a:ext>
            </a:extLst>
          </p:cNvPr>
          <p:cNvSpPr txBox="1"/>
          <p:nvPr/>
        </p:nvSpPr>
        <p:spPr>
          <a:xfrm>
            <a:off x="8296672" y="4108266"/>
            <a:ext cx="1761728" cy="451406"/>
          </a:xfrm>
          <a:prstGeom prst="rect">
            <a:avLst/>
          </a:prstGeom>
          <a:noFill/>
        </p:spPr>
        <p:txBody>
          <a:bodyPr wrap="square" rtlCol="0">
            <a:spAutoFit/>
          </a:bodyPr>
          <a:lstStyle/>
          <a:p>
            <a:pPr algn="ctr">
              <a:lnSpc>
                <a:spcPts val="1400"/>
              </a:lnSpc>
            </a:pPr>
            <a:r>
              <a:rPr lang="en-US" sz="1200" spc="-30">
                <a:solidFill>
                  <a:srgbClr val="57A7B3"/>
                </a:solidFill>
                <a:latin typeface="Segoe UI Semibold" panose="020B0702040204020203" pitchFamily="34" charset="0"/>
                <a:cs typeface="Segoe UI Semibold" panose="020B0702040204020203" pitchFamily="34" charset="0"/>
              </a:rPr>
              <a:t>Protect the</a:t>
            </a:r>
            <a:br>
              <a:rPr lang="en-US" sz="1200" spc="-30">
                <a:solidFill>
                  <a:srgbClr val="57A7B3"/>
                </a:solidFill>
                <a:latin typeface="Segoe UI Semibold" panose="020B0702040204020203" pitchFamily="34" charset="0"/>
                <a:cs typeface="Segoe UI Semibold" panose="020B0702040204020203" pitchFamily="34" charset="0"/>
              </a:rPr>
            </a:br>
            <a:r>
              <a:rPr lang="en-US" sz="1200" spc="-30">
                <a:solidFill>
                  <a:srgbClr val="57A7B3"/>
                </a:solidFill>
                <a:latin typeface="Segoe UI Semibold" panose="020B0702040204020203" pitchFamily="34" charset="0"/>
                <a:cs typeface="Segoe UI Semibold" panose="020B0702040204020203" pitchFamily="34" charset="0"/>
              </a:rPr>
              <a:t>environment</a:t>
            </a:r>
            <a:endParaRPr lang="en-AU" sz="1200" spc="-30">
              <a:solidFill>
                <a:srgbClr val="57A7B3"/>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050736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23BFB-8ABC-F6B6-9596-D1A22E870A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14DC1E-A4DF-6FBC-8F93-A0A8C6828467}"/>
              </a:ext>
            </a:extLst>
          </p:cNvPr>
          <p:cNvSpPr>
            <a:spLocks noGrp="1"/>
          </p:cNvSpPr>
          <p:nvPr>
            <p:ph type="title"/>
          </p:nvPr>
        </p:nvSpPr>
        <p:spPr>
          <a:xfrm>
            <a:off x="453152" y="289373"/>
            <a:ext cx="3366373" cy="1281982"/>
          </a:xfrm>
        </p:spPr>
        <p:txBody>
          <a:bodyPr/>
          <a:lstStyle/>
          <a:p>
            <a:r>
              <a:rPr lang="en-US"/>
              <a:t>Masterplan drivers </a:t>
            </a:r>
            <a:endParaRPr lang="en-AU"/>
          </a:p>
        </p:txBody>
      </p:sp>
      <p:pic>
        <p:nvPicPr>
          <p:cNvPr id="37" name="Picture 4">
            <a:extLst>
              <a:ext uri="{FF2B5EF4-FFF2-40B4-BE49-F238E27FC236}">
                <a16:creationId xmlns:a16="http://schemas.microsoft.com/office/drawing/2014/main" id="{F4548CD5-8E6A-157A-476A-9990F5B1474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292"/>
          <a:stretch>
            <a:fillRect/>
          </a:stretch>
        </p:blipFill>
        <p:spPr bwMode="auto">
          <a:xfrm>
            <a:off x="539248" y="5047139"/>
            <a:ext cx="2994680" cy="16311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ED31B95-4304-DB6E-C206-EF437313ED5F}"/>
              </a:ext>
            </a:extLst>
          </p:cNvPr>
          <p:cNvSpPr txBox="1"/>
          <p:nvPr/>
        </p:nvSpPr>
        <p:spPr>
          <a:xfrm>
            <a:off x="224129" y="1844487"/>
            <a:ext cx="3309799" cy="17081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082467" rtl="0" eaLnBrk="1" latinLnBrk="0" hangingPunct="1">
              <a:defRPr sz="2100" kern="1200">
                <a:solidFill>
                  <a:schemeClr val="tx1"/>
                </a:solidFill>
                <a:latin typeface="+mn-lt"/>
                <a:ea typeface="+mn-ea"/>
                <a:cs typeface="+mn-cs"/>
              </a:defRPr>
            </a:lvl1pPr>
            <a:lvl2pPr marL="541233" algn="l" defTabSz="1082467" rtl="0" eaLnBrk="1" latinLnBrk="0" hangingPunct="1">
              <a:defRPr sz="2100" kern="1200">
                <a:solidFill>
                  <a:schemeClr val="tx1"/>
                </a:solidFill>
                <a:latin typeface="+mn-lt"/>
                <a:ea typeface="+mn-ea"/>
                <a:cs typeface="+mn-cs"/>
              </a:defRPr>
            </a:lvl2pPr>
            <a:lvl3pPr marL="1082467" algn="l" defTabSz="1082467" rtl="0" eaLnBrk="1" latinLnBrk="0" hangingPunct="1">
              <a:defRPr sz="2100" kern="1200">
                <a:solidFill>
                  <a:schemeClr val="tx1"/>
                </a:solidFill>
                <a:latin typeface="+mn-lt"/>
                <a:ea typeface="+mn-ea"/>
                <a:cs typeface="+mn-cs"/>
              </a:defRPr>
            </a:lvl3pPr>
            <a:lvl4pPr marL="1623700" algn="l" defTabSz="1082467" rtl="0" eaLnBrk="1" latinLnBrk="0" hangingPunct="1">
              <a:defRPr sz="2100" kern="1200">
                <a:solidFill>
                  <a:schemeClr val="tx1"/>
                </a:solidFill>
                <a:latin typeface="+mn-lt"/>
                <a:ea typeface="+mn-ea"/>
                <a:cs typeface="+mn-cs"/>
              </a:defRPr>
            </a:lvl4pPr>
            <a:lvl5pPr marL="2164933" algn="l" defTabSz="1082467" rtl="0" eaLnBrk="1" latinLnBrk="0" hangingPunct="1">
              <a:defRPr sz="2100" kern="1200">
                <a:solidFill>
                  <a:schemeClr val="tx1"/>
                </a:solidFill>
                <a:latin typeface="+mn-lt"/>
                <a:ea typeface="+mn-ea"/>
                <a:cs typeface="+mn-cs"/>
              </a:defRPr>
            </a:lvl5pPr>
            <a:lvl6pPr marL="2706167" algn="l" defTabSz="1082467" rtl="0" eaLnBrk="1" latinLnBrk="0" hangingPunct="1">
              <a:defRPr sz="2100" kern="1200">
                <a:solidFill>
                  <a:schemeClr val="tx1"/>
                </a:solidFill>
                <a:latin typeface="+mn-lt"/>
                <a:ea typeface="+mn-ea"/>
                <a:cs typeface="+mn-cs"/>
              </a:defRPr>
            </a:lvl6pPr>
            <a:lvl7pPr marL="3247400" algn="l" defTabSz="1082467" rtl="0" eaLnBrk="1" latinLnBrk="0" hangingPunct="1">
              <a:defRPr sz="2100" kern="1200">
                <a:solidFill>
                  <a:schemeClr val="tx1"/>
                </a:solidFill>
                <a:latin typeface="+mn-lt"/>
                <a:ea typeface="+mn-ea"/>
                <a:cs typeface="+mn-cs"/>
              </a:defRPr>
            </a:lvl7pPr>
            <a:lvl8pPr marL="3788634" algn="l" defTabSz="1082467" rtl="0" eaLnBrk="1" latinLnBrk="0" hangingPunct="1">
              <a:defRPr sz="2100" kern="1200">
                <a:solidFill>
                  <a:schemeClr val="tx1"/>
                </a:solidFill>
                <a:latin typeface="+mn-lt"/>
                <a:ea typeface="+mn-ea"/>
                <a:cs typeface="+mn-cs"/>
              </a:defRPr>
            </a:lvl8pPr>
            <a:lvl9pPr marL="4329867" algn="l" defTabSz="1082467" rtl="0" eaLnBrk="1" latinLnBrk="0" hangingPunct="1">
              <a:defRPr sz="2100" kern="1200">
                <a:solidFill>
                  <a:schemeClr val="tx1"/>
                </a:solidFill>
                <a:latin typeface="+mn-lt"/>
                <a:ea typeface="+mn-ea"/>
                <a:cs typeface="+mn-cs"/>
              </a:defRPr>
            </a:lvl9pPr>
          </a:lstStyle>
          <a:p>
            <a:pPr marL="290195"/>
            <a:r>
              <a:rPr lang="en-US" spc="-60">
                <a:solidFill>
                  <a:schemeClr val="bg1"/>
                </a:solidFill>
              </a:rPr>
              <a:t>Masterplan drivers have been developed to guide decisions on how growth is accommodated in Mosman</a:t>
            </a:r>
            <a:endParaRPr lang="en-US" spc="-60">
              <a:solidFill>
                <a:schemeClr val="bg1"/>
              </a:solidFill>
              <a:cs typeface="Segoe UI"/>
            </a:endParaRPr>
          </a:p>
        </p:txBody>
      </p:sp>
      <p:pic>
        <p:nvPicPr>
          <p:cNvPr id="4" name="Picture 3">
            <a:extLst>
              <a:ext uri="{FF2B5EF4-FFF2-40B4-BE49-F238E27FC236}">
                <a16:creationId xmlns:a16="http://schemas.microsoft.com/office/drawing/2014/main" id="{7E882EF2-EE85-1A74-BBC4-3088F5F89B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1543" y="1809750"/>
            <a:ext cx="6039269" cy="4040271"/>
          </a:xfrm>
          <a:prstGeom prst="rect">
            <a:avLst/>
          </a:prstGeom>
        </p:spPr>
      </p:pic>
    </p:spTree>
    <p:extLst>
      <p:ext uri="{BB962C8B-B14F-4D97-AF65-F5344CB8AC3E}">
        <p14:creationId xmlns:p14="http://schemas.microsoft.com/office/powerpoint/2010/main" val="17438605"/>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1BDE8-4268-4762-50B6-F89769270569}"/>
              </a:ext>
            </a:extLst>
          </p:cNvPr>
          <p:cNvSpPr>
            <a:spLocks noGrp="1"/>
          </p:cNvSpPr>
          <p:nvPr>
            <p:ph type="title"/>
          </p:nvPr>
        </p:nvSpPr>
        <p:spPr/>
        <p:txBody>
          <a:bodyPr/>
          <a:lstStyle/>
          <a:p>
            <a:endParaRPr lang="en-AU"/>
          </a:p>
        </p:txBody>
      </p:sp>
    </p:spTree>
    <p:extLst>
      <p:ext uri="{BB962C8B-B14F-4D97-AF65-F5344CB8AC3E}">
        <p14:creationId xmlns:p14="http://schemas.microsoft.com/office/powerpoint/2010/main" val="1486822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F1A94-C491-818D-AD01-0EEDD6DEF1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852AD1-127E-2A27-3575-B6CBEC1D621B}"/>
              </a:ext>
            </a:extLst>
          </p:cNvPr>
          <p:cNvSpPr>
            <a:spLocks noGrp="1"/>
          </p:cNvSpPr>
          <p:nvPr>
            <p:ph type="title"/>
          </p:nvPr>
        </p:nvSpPr>
        <p:spPr>
          <a:xfrm>
            <a:off x="453152" y="289373"/>
            <a:ext cx="3366373" cy="2206177"/>
          </a:xfrm>
        </p:spPr>
        <p:txBody>
          <a:bodyPr/>
          <a:lstStyle/>
          <a:p>
            <a:r>
              <a:rPr lang="en-US"/>
              <a:t>Masterplan drivers </a:t>
            </a:r>
            <a:endParaRPr lang="en-AU"/>
          </a:p>
        </p:txBody>
      </p:sp>
      <p:pic>
        <p:nvPicPr>
          <p:cNvPr id="1026" name="Picture 2" descr="7D/139 Avenue Road, Mosman, NSW 2088 - Property Details">
            <a:extLst>
              <a:ext uri="{FF2B5EF4-FFF2-40B4-BE49-F238E27FC236}">
                <a16:creationId xmlns:a16="http://schemas.microsoft.com/office/drawing/2014/main" id="{AE9F3440-CF2F-0C13-1C02-97AC36F66E1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444" b="7807"/>
          <a:stretch>
            <a:fillRect/>
          </a:stretch>
        </p:blipFill>
        <p:spPr bwMode="auto">
          <a:xfrm>
            <a:off x="544438" y="3282189"/>
            <a:ext cx="2989490" cy="163113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a:extLst>
              <a:ext uri="{FF2B5EF4-FFF2-40B4-BE49-F238E27FC236}">
                <a16:creationId xmlns:a16="http://schemas.microsoft.com/office/drawing/2014/main" id="{76B745F9-AA75-CEB2-425F-6EA40564833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292"/>
          <a:stretch>
            <a:fillRect/>
          </a:stretch>
        </p:blipFill>
        <p:spPr bwMode="auto">
          <a:xfrm>
            <a:off x="539248" y="5047139"/>
            <a:ext cx="2994680" cy="16311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54EF183-EDE4-85A7-36CE-04B7939888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771" y="1809750"/>
            <a:ext cx="6195997" cy="4041339"/>
          </a:xfrm>
          <a:prstGeom prst="rect">
            <a:avLst/>
          </a:prstGeom>
        </p:spPr>
      </p:pic>
    </p:spTree>
    <p:extLst>
      <p:ext uri="{BB962C8B-B14F-4D97-AF65-F5344CB8AC3E}">
        <p14:creationId xmlns:p14="http://schemas.microsoft.com/office/powerpoint/2010/main" val="2002177268"/>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D5013-EF04-541F-6C8E-A6BEBDBD66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025D0D-4335-9B6C-C678-AEFF3590F15B}"/>
              </a:ext>
            </a:extLst>
          </p:cNvPr>
          <p:cNvSpPr>
            <a:spLocks noGrp="1"/>
          </p:cNvSpPr>
          <p:nvPr>
            <p:ph type="title"/>
          </p:nvPr>
        </p:nvSpPr>
        <p:spPr>
          <a:xfrm>
            <a:off x="453152" y="289373"/>
            <a:ext cx="3366373" cy="1331086"/>
          </a:xfrm>
        </p:spPr>
        <p:txBody>
          <a:bodyPr>
            <a:normAutofit/>
          </a:bodyPr>
          <a:lstStyle/>
          <a:p>
            <a:r>
              <a:rPr lang="en-US"/>
              <a:t>Strategic moves</a:t>
            </a:r>
            <a:endParaRPr lang="en-AU"/>
          </a:p>
        </p:txBody>
      </p:sp>
      <p:pic>
        <p:nvPicPr>
          <p:cNvPr id="1026" name="Picture 2" descr="7D/139 Avenue Road, Mosman, NSW 2088 - Property Details">
            <a:extLst>
              <a:ext uri="{FF2B5EF4-FFF2-40B4-BE49-F238E27FC236}">
                <a16:creationId xmlns:a16="http://schemas.microsoft.com/office/drawing/2014/main" id="{027FFCC1-3F99-A506-CC63-EC0BF3D472D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444" b="7807"/>
          <a:stretch>
            <a:fillRect/>
          </a:stretch>
        </p:blipFill>
        <p:spPr bwMode="auto">
          <a:xfrm>
            <a:off x="544438" y="3282189"/>
            <a:ext cx="2989490" cy="163113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a:extLst>
              <a:ext uri="{FF2B5EF4-FFF2-40B4-BE49-F238E27FC236}">
                <a16:creationId xmlns:a16="http://schemas.microsoft.com/office/drawing/2014/main" id="{63EA57F3-F4D9-195E-46C1-8237052DC7A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292"/>
          <a:stretch>
            <a:fillRect/>
          </a:stretch>
        </p:blipFill>
        <p:spPr bwMode="auto">
          <a:xfrm>
            <a:off x="539248" y="5047139"/>
            <a:ext cx="2994680" cy="163113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3">
            <a:extLst>
              <a:ext uri="{FF2B5EF4-FFF2-40B4-BE49-F238E27FC236}">
                <a16:creationId xmlns:a16="http://schemas.microsoft.com/office/drawing/2014/main" id="{2935AB90-85CE-E348-81AD-7C73D7B31DB7}"/>
              </a:ext>
            </a:extLst>
          </p:cNvPr>
          <p:cNvSpPr txBox="1"/>
          <p:nvPr/>
        </p:nvSpPr>
        <p:spPr>
          <a:xfrm>
            <a:off x="542670" y="1844487"/>
            <a:ext cx="2989489"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082467" rtl="0" eaLnBrk="1" latinLnBrk="0" hangingPunct="1">
              <a:defRPr sz="2100" kern="1200">
                <a:solidFill>
                  <a:schemeClr val="tx1"/>
                </a:solidFill>
                <a:latin typeface="+mn-lt"/>
                <a:ea typeface="+mn-ea"/>
                <a:cs typeface="+mn-cs"/>
              </a:defRPr>
            </a:lvl1pPr>
            <a:lvl2pPr marL="541233" algn="l" defTabSz="1082467" rtl="0" eaLnBrk="1" latinLnBrk="0" hangingPunct="1">
              <a:defRPr sz="2100" kern="1200">
                <a:solidFill>
                  <a:schemeClr val="tx1"/>
                </a:solidFill>
                <a:latin typeface="+mn-lt"/>
                <a:ea typeface="+mn-ea"/>
                <a:cs typeface="+mn-cs"/>
              </a:defRPr>
            </a:lvl2pPr>
            <a:lvl3pPr marL="1082467" algn="l" defTabSz="1082467" rtl="0" eaLnBrk="1" latinLnBrk="0" hangingPunct="1">
              <a:defRPr sz="2100" kern="1200">
                <a:solidFill>
                  <a:schemeClr val="tx1"/>
                </a:solidFill>
                <a:latin typeface="+mn-lt"/>
                <a:ea typeface="+mn-ea"/>
                <a:cs typeface="+mn-cs"/>
              </a:defRPr>
            </a:lvl3pPr>
            <a:lvl4pPr marL="1623700" algn="l" defTabSz="1082467" rtl="0" eaLnBrk="1" latinLnBrk="0" hangingPunct="1">
              <a:defRPr sz="2100" kern="1200">
                <a:solidFill>
                  <a:schemeClr val="tx1"/>
                </a:solidFill>
                <a:latin typeface="+mn-lt"/>
                <a:ea typeface="+mn-ea"/>
                <a:cs typeface="+mn-cs"/>
              </a:defRPr>
            </a:lvl4pPr>
            <a:lvl5pPr marL="2164933" algn="l" defTabSz="1082467" rtl="0" eaLnBrk="1" latinLnBrk="0" hangingPunct="1">
              <a:defRPr sz="2100" kern="1200">
                <a:solidFill>
                  <a:schemeClr val="tx1"/>
                </a:solidFill>
                <a:latin typeface="+mn-lt"/>
                <a:ea typeface="+mn-ea"/>
                <a:cs typeface="+mn-cs"/>
              </a:defRPr>
            </a:lvl5pPr>
            <a:lvl6pPr marL="2706167" algn="l" defTabSz="1082467" rtl="0" eaLnBrk="1" latinLnBrk="0" hangingPunct="1">
              <a:defRPr sz="2100" kern="1200">
                <a:solidFill>
                  <a:schemeClr val="tx1"/>
                </a:solidFill>
                <a:latin typeface="+mn-lt"/>
                <a:ea typeface="+mn-ea"/>
                <a:cs typeface="+mn-cs"/>
              </a:defRPr>
            </a:lvl6pPr>
            <a:lvl7pPr marL="3247400" algn="l" defTabSz="1082467" rtl="0" eaLnBrk="1" latinLnBrk="0" hangingPunct="1">
              <a:defRPr sz="2100" kern="1200">
                <a:solidFill>
                  <a:schemeClr val="tx1"/>
                </a:solidFill>
                <a:latin typeface="+mn-lt"/>
                <a:ea typeface="+mn-ea"/>
                <a:cs typeface="+mn-cs"/>
              </a:defRPr>
            </a:lvl7pPr>
            <a:lvl8pPr marL="3788634" algn="l" defTabSz="1082467" rtl="0" eaLnBrk="1" latinLnBrk="0" hangingPunct="1">
              <a:defRPr sz="2100" kern="1200">
                <a:solidFill>
                  <a:schemeClr val="tx1"/>
                </a:solidFill>
                <a:latin typeface="+mn-lt"/>
                <a:ea typeface="+mn-ea"/>
                <a:cs typeface="+mn-cs"/>
              </a:defRPr>
            </a:lvl8pPr>
            <a:lvl9pPr marL="4329867" algn="l" defTabSz="1082467" rtl="0" eaLnBrk="1" latinLnBrk="0" hangingPunct="1">
              <a:defRPr sz="2100" kern="1200">
                <a:solidFill>
                  <a:schemeClr val="tx1"/>
                </a:solidFill>
                <a:latin typeface="+mn-lt"/>
                <a:ea typeface="+mn-ea"/>
                <a:cs typeface="+mn-cs"/>
              </a:defRPr>
            </a:lvl9pPr>
          </a:lstStyle>
          <a:p>
            <a:r>
              <a:rPr lang="en-US" sz="2000" spc="-60">
                <a:solidFill>
                  <a:schemeClr val="bg1"/>
                </a:solidFill>
                <a:cs typeface="Segoe UI"/>
              </a:rPr>
              <a:t>The masterplan's design intent is captured through four strate</a:t>
            </a:r>
            <a:r>
              <a:rPr lang="en-US" sz="2000" spc="-60">
                <a:solidFill>
                  <a:schemeClr val="bg1"/>
                </a:solidFill>
              </a:rPr>
              <a:t>gic</a:t>
            </a:r>
            <a:r>
              <a:rPr lang="en-US" sz="2000" spc="-60">
                <a:solidFill>
                  <a:schemeClr val="bg1"/>
                </a:solidFill>
                <a:cs typeface="Segoe UI"/>
              </a:rPr>
              <a:t> moves</a:t>
            </a:r>
          </a:p>
        </p:txBody>
      </p:sp>
      <p:pic>
        <p:nvPicPr>
          <p:cNvPr id="16" name="Picture 15">
            <a:extLst>
              <a:ext uri="{FF2B5EF4-FFF2-40B4-BE49-F238E27FC236}">
                <a16:creationId xmlns:a16="http://schemas.microsoft.com/office/drawing/2014/main" id="{FEEBD426-AC6C-4B40-25D9-FE6BC730FD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6412" y="586848"/>
            <a:ext cx="4858430" cy="6046254"/>
          </a:xfrm>
          <a:prstGeom prst="rect">
            <a:avLst/>
          </a:prstGeom>
        </p:spPr>
      </p:pic>
    </p:spTree>
    <p:extLst>
      <p:ext uri="{BB962C8B-B14F-4D97-AF65-F5344CB8AC3E}">
        <p14:creationId xmlns:p14="http://schemas.microsoft.com/office/powerpoint/2010/main" val="902805049"/>
      </p:ext>
    </p:extLst>
  </p:cSld>
  <p:clrMapOvr>
    <a:masterClrMapping/>
  </p:clrMapOvr>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F9C5C8D-4817-FB92-31A7-38A836B62EF6}"/>
              </a:ext>
            </a:extLst>
          </p:cNvPr>
          <p:cNvSpPr>
            <a:spLocks noGrp="1"/>
          </p:cNvSpPr>
          <p:nvPr>
            <p:ph type="title"/>
          </p:nvPr>
        </p:nvSpPr>
        <p:spPr>
          <a:xfrm>
            <a:off x="8917069" y="2309649"/>
            <a:ext cx="3090640" cy="1528558"/>
          </a:xfrm>
        </p:spPr>
        <p:txBody>
          <a:bodyPr anchor="t"/>
          <a:lstStyle/>
          <a:p>
            <a:r>
              <a:rPr lang="en-US"/>
              <a:t>Our Approach</a:t>
            </a:r>
            <a:endParaRPr lang="en-AU"/>
          </a:p>
        </p:txBody>
      </p:sp>
      <p:sp>
        <p:nvSpPr>
          <p:cNvPr id="14" name="Content Placeholder 2">
            <a:extLst>
              <a:ext uri="{FF2B5EF4-FFF2-40B4-BE49-F238E27FC236}">
                <a16:creationId xmlns:a16="http://schemas.microsoft.com/office/drawing/2014/main" id="{5005841F-F039-497E-9283-3696070EB0E3}"/>
              </a:ext>
            </a:extLst>
          </p:cNvPr>
          <p:cNvSpPr>
            <a:spLocks noGrp="1"/>
          </p:cNvSpPr>
          <p:nvPr>
            <p:ph idx="1"/>
          </p:nvPr>
        </p:nvSpPr>
        <p:spPr>
          <a:xfrm>
            <a:off x="8938457" y="4566342"/>
            <a:ext cx="3090640" cy="1025659"/>
          </a:xfrm>
        </p:spPr>
        <p:txBody>
          <a:bodyPr>
            <a:normAutofit/>
          </a:bodyPr>
          <a:lstStyle/>
          <a:p>
            <a:r>
              <a:rPr lang="en-AU" sz="2000"/>
              <a:t>Mosman </a:t>
            </a:r>
            <a:br>
              <a:rPr lang="en-AU" sz="2000"/>
            </a:br>
            <a:r>
              <a:rPr lang="en-AU" sz="2000"/>
              <a:t>Concept Plan</a:t>
            </a:r>
          </a:p>
        </p:txBody>
      </p:sp>
      <p:pic>
        <p:nvPicPr>
          <p:cNvPr id="6" name="Picture 5">
            <a:extLst>
              <a:ext uri="{FF2B5EF4-FFF2-40B4-BE49-F238E27FC236}">
                <a16:creationId xmlns:a16="http://schemas.microsoft.com/office/drawing/2014/main" id="{1BAB2697-25BB-651F-EA63-7E53256C08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684" y="-352926"/>
            <a:ext cx="9466409" cy="7448650"/>
          </a:xfrm>
          <a:prstGeom prst="rect">
            <a:avLst/>
          </a:prstGeom>
        </p:spPr>
      </p:pic>
      <p:pic>
        <p:nvPicPr>
          <p:cNvPr id="8" name="Picture 7">
            <a:extLst>
              <a:ext uri="{FF2B5EF4-FFF2-40B4-BE49-F238E27FC236}">
                <a16:creationId xmlns:a16="http://schemas.microsoft.com/office/drawing/2014/main" id="{1E690462-A389-445E-A2F6-B181DA1A8B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61" y="129189"/>
            <a:ext cx="1784792" cy="5910866"/>
          </a:xfrm>
          <a:prstGeom prst="rect">
            <a:avLst/>
          </a:prstGeom>
        </p:spPr>
      </p:pic>
    </p:spTree>
    <p:extLst>
      <p:ext uri="{BB962C8B-B14F-4D97-AF65-F5344CB8AC3E}">
        <p14:creationId xmlns:p14="http://schemas.microsoft.com/office/powerpoint/2010/main" val="1263191510"/>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9FA79-CE72-2A84-453A-60C1C007F9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B92A98-FCEF-FA76-D234-9688C190395A}"/>
              </a:ext>
            </a:extLst>
          </p:cNvPr>
          <p:cNvSpPr>
            <a:spLocks noGrp="1"/>
          </p:cNvSpPr>
          <p:nvPr>
            <p:ph type="title"/>
          </p:nvPr>
        </p:nvSpPr>
        <p:spPr/>
        <p:txBody>
          <a:bodyPr/>
          <a:lstStyle/>
          <a:p>
            <a:r>
              <a:rPr lang="en-AU" b="1">
                <a:latin typeface="Segoe UI"/>
                <a:cs typeface="Segoe UI"/>
              </a:rPr>
              <a:t>Masterplan options</a:t>
            </a:r>
            <a:endParaRPr lang="en-AU" b="1">
              <a:latin typeface="Segoe UI"/>
            </a:endParaRPr>
          </a:p>
        </p:txBody>
      </p:sp>
    </p:spTree>
    <p:extLst>
      <p:ext uri="{BB962C8B-B14F-4D97-AF65-F5344CB8AC3E}">
        <p14:creationId xmlns:p14="http://schemas.microsoft.com/office/powerpoint/2010/main" val="343008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81AF5-9117-04BD-F7FE-17D1A865C0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B3A7CE-1187-0851-9506-E87F95525A0B}"/>
              </a:ext>
            </a:extLst>
          </p:cNvPr>
          <p:cNvSpPr>
            <a:spLocks noGrp="1"/>
          </p:cNvSpPr>
          <p:nvPr>
            <p:ph type="title"/>
          </p:nvPr>
        </p:nvSpPr>
        <p:spPr>
          <a:xfrm>
            <a:off x="249176" y="594497"/>
            <a:ext cx="3376039" cy="2286529"/>
          </a:xfrm>
        </p:spPr>
        <p:txBody>
          <a:bodyPr anchor="t">
            <a:normAutofit/>
          </a:bodyPr>
          <a:lstStyle/>
          <a:p>
            <a:r>
              <a:rPr lang="en-US"/>
              <a:t>Option 1: Low and wide</a:t>
            </a:r>
            <a:endParaRPr lang="en-AU"/>
          </a:p>
        </p:txBody>
      </p:sp>
      <p:pic>
        <p:nvPicPr>
          <p:cNvPr id="6" name="Picture 5">
            <a:extLst>
              <a:ext uri="{FF2B5EF4-FFF2-40B4-BE49-F238E27FC236}">
                <a16:creationId xmlns:a16="http://schemas.microsoft.com/office/drawing/2014/main" id="{CE9DD725-487D-54E6-5608-DA87D2E07152}"/>
              </a:ext>
            </a:extLst>
          </p:cNvPr>
          <p:cNvPicPr>
            <a:picLocks noChangeAspect="1"/>
          </p:cNvPicPr>
          <p:nvPr/>
        </p:nvPicPr>
        <p:blipFill>
          <a:blip r:embed="rId3" cstate="print">
            <a:extLst>
              <a:ext uri="{28A0092B-C50C-407E-A947-70E740481C1C}">
                <a14:useLocalDpi xmlns:a14="http://schemas.microsoft.com/office/drawing/2010/main" val="0"/>
              </a:ext>
            </a:extLst>
          </a:blip>
          <a:srcRect l="11132" r="26657" b="14906"/>
          <a:stretch>
            <a:fillRect/>
          </a:stretch>
        </p:blipFill>
        <p:spPr>
          <a:xfrm>
            <a:off x="4030579" y="0"/>
            <a:ext cx="8053471" cy="6859588"/>
          </a:xfrm>
          <a:prstGeom prst="rect">
            <a:avLst/>
          </a:prstGeom>
          <a:ln>
            <a:solidFill>
              <a:schemeClr val="bg1"/>
            </a:solidFill>
          </a:ln>
        </p:spPr>
      </p:pic>
      <p:grpSp>
        <p:nvGrpSpPr>
          <p:cNvPr id="3" name="Group 2">
            <a:extLst>
              <a:ext uri="{FF2B5EF4-FFF2-40B4-BE49-F238E27FC236}">
                <a16:creationId xmlns:a16="http://schemas.microsoft.com/office/drawing/2014/main" id="{2FE3D722-3768-49FD-7544-A602D1A8107D}"/>
              </a:ext>
            </a:extLst>
          </p:cNvPr>
          <p:cNvGrpSpPr/>
          <p:nvPr/>
        </p:nvGrpSpPr>
        <p:grpSpPr>
          <a:xfrm>
            <a:off x="433131" y="2649215"/>
            <a:ext cx="3376039" cy="3980044"/>
            <a:chOff x="249176" y="2628372"/>
            <a:chExt cx="3548196" cy="3967874"/>
          </a:xfrm>
        </p:grpSpPr>
        <p:pic>
          <p:nvPicPr>
            <p:cNvPr id="24" name="Picture 23">
              <a:extLst>
                <a:ext uri="{FF2B5EF4-FFF2-40B4-BE49-F238E27FC236}">
                  <a16:creationId xmlns:a16="http://schemas.microsoft.com/office/drawing/2014/main" id="{070CFEAD-0CAD-051C-8BF1-71AB425D5B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176" y="2628372"/>
              <a:ext cx="1129352" cy="1694029"/>
            </a:xfrm>
            <a:prstGeom prst="rect">
              <a:avLst/>
            </a:prstGeom>
          </p:spPr>
        </p:pic>
        <p:pic>
          <p:nvPicPr>
            <p:cNvPr id="34" name="Picture 33">
              <a:extLst>
                <a:ext uri="{FF2B5EF4-FFF2-40B4-BE49-F238E27FC236}">
                  <a16:creationId xmlns:a16="http://schemas.microsoft.com/office/drawing/2014/main" id="{8845C716-D5E1-5BBF-6774-CFFD2662AA30}"/>
                </a:ext>
              </a:extLst>
            </p:cNvPr>
            <p:cNvPicPr>
              <a:picLocks noChangeAspect="1"/>
            </p:cNvPicPr>
            <p:nvPr/>
          </p:nvPicPr>
          <p:blipFill>
            <a:blip r:embed="rId5" cstate="print">
              <a:extLst>
                <a:ext uri="{28A0092B-C50C-407E-A947-70E740481C1C}">
                  <a14:useLocalDpi xmlns:a14="http://schemas.microsoft.com/office/drawing/2010/main" val="0"/>
                </a:ext>
              </a:extLst>
            </a:blip>
            <a:srcRect l="8130" t="20542" r="34040" b="13706"/>
            <a:stretch>
              <a:fillRect/>
            </a:stretch>
          </p:blipFill>
          <p:spPr>
            <a:xfrm>
              <a:off x="2662350" y="2630568"/>
              <a:ext cx="1129352" cy="1694029"/>
            </a:xfrm>
            <a:prstGeom prst="rect">
              <a:avLst/>
            </a:prstGeom>
          </p:spPr>
        </p:pic>
        <p:pic>
          <p:nvPicPr>
            <p:cNvPr id="33" name="Picture 32">
              <a:extLst>
                <a:ext uri="{FF2B5EF4-FFF2-40B4-BE49-F238E27FC236}">
                  <a16:creationId xmlns:a16="http://schemas.microsoft.com/office/drawing/2014/main" id="{5B7FF826-AD07-2484-0BEC-AEB1882E3D24}"/>
                </a:ext>
              </a:extLst>
            </p:cNvPr>
            <p:cNvPicPr>
              <a:picLocks noChangeAspect="1"/>
            </p:cNvPicPr>
            <p:nvPr/>
          </p:nvPicPr>
          <p:blipFill>
            <a:blip r:embed="rId6" cstate="print">
              <a:extLst>
                <a:ext uri="{28A0092B-C50C-407E-A947-70E740481C1C}">
                  <a14:useLocalDpi xmlns:a14="http://schemas.microsoft.com/office/drawing/2010/main" val="0"/>
                </a:ext>
              </a:extLst>
            </a:blip>
            <a:srcRect l="14665" t="10990" r="29068" b="4719"/>
            <a:stretch>
              <a:fillRect/>
            </a:stretch>
          </p:blipFill>
          <p:spPr>
            <a:xfrm>
              <a:off x="1455762" y="4656023"/>
              <a:ext cx="1130818" cy="1694029"/>
            </a:xfrm>
            <a:prstGeom prst="rect">
              <a:avLst/>
            </a:prstGeom>
          </p:spPr>
        </p:pic>
        <p:pic>
          <p:nvPicPr>
            <p:cNvPr id="32" name="Picture 31">
              <a:extLst>
                <a:ext uri="{FF2B5EF4-FFF2-40B4-BE49-F238E27FC236}">
                  <a16:creationId xmlns:a16="http://schemas.microsoft.com/office/drawing/2014/main" id="{0F7C56B9-D0D7-4892-C970-E4B94639F428}"/>
                </a:ext>
              </a:extLst>
            </p:cNvPr>
            <p:cNvPicPr>
              <a:picLocks noChangeAspect="1"/>
            </p:cNvPicPr>
            <p:nvPr/>
          </p:nvPicPr>
          <p:blipFill>
            <a:blip r:embed="rId7" cstate="print">
              <a:extLst>
                <a:ext uri="{28A0092B-C50C-407E-A947-70E740481C1C}">
                  <a14:useLocalDpi xmlns:a14="http://schemas.microsoft.com/office/drawing/2010/main" val="0"/>
                </a:ext>
              </a:extLst>
            </a:blip>
            <a:srcRect l="11684" t="26517" r="38101" b="4311"/>
            <a:stretch>
              <a:fillRect/>
            </a:stretch>
          </p:blipFill>
          <p:spPr>
            <a:xfrm>
              <a:off x="2666554" y="4656023"/>
              <a:ext cx="1130818" cy="1694029"/>
            </a:xfrm>
            <a:prstGeom prst="rect">
              <a:avLst/>
            </a:prstGeom>
          </p:spPr>
        </p:pic>
        <p:pic>
          <p:nvPicPr>
            <p:cNvPr id="3074" name="Picture 2" descr="10 Wylde Street by SJB.">
              <a:extLst>
                <a:ext uri="{FF2B5EF4-FFF2-40B4-BE49-F238E27FC236}">
                  <a16:creationId xmlns:a16="http://schemas.microsoft.com/office/drawing/2014/main" id="{3FDCC5E1-2478-4CB5-43AC-633360FB4F70}"/>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8825" r="16424"/>
            <a:stretch>
              <a:fillRect/>
            </a:stretch>
          </p:blipFill>
          <p:spPr bwMode="auto">
            <a:xfrm>
              <a:off x="1455762" y="2630568"/>
              <a:ext cx="1129354" cy="169183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jolyn place // bvn — Martin Siegner Studio // Architecture ...">
              <a:extLst>
                <a:ext uri="{FF2B5EF4-FFF2-40B4-BE49-F238E27FC236}">
                  <a16:creationId xmlns:a16="http://schemas.microsoft.com/office/drawing/2014/main" id="{B5B5541D-05D8-D6FD-F142-BBBDFEE0A02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2911" t="19564" r="20143" b="16126"/>
            <a:stretch>
              <a:fillRect/>
            </a:stretch>
          </p:blipFill>
          <p:spPr bwMode="auto">
            <a:xfrm>
              <a:off x="249176" y="4654989"/>
              <a:ext cx="1130819" cy="1702585"/>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Rounded Corners 36">
              <a:extLst>
                <a:ext uri="{FF2B5EF4-FFF2-40B4-BE49-F238E27FC236}">
                  <a16:creationId xmlns:a16="http://schemas.microsoft.com/office/drawing/2014/main" id="{BCCCF7A2-92E7-C4AE-AC43-066607BFB729}"/>
                </a:ext>
              </a:extLst>
            </p:cNvPr>
            <p:cNvSpPr/>
            <p:nvPr/>
          </p:nvSpPr>
          <p:spPr>
            <a:xfrm>
              <a:off x="249176" y="4403369"/>
              <a:ext cx="1129352" cy="171686"/>
            </a:xfrm>
            <a:prstGeom prst="roundRect">
              <a:avLst/>
            </a:prstGeom>
            <a:solidFill>
              <a:srgbClr val="BADC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00"/>
                <a:t>4 storeys</a:t>
              </a:r>
            </a:p>
          </p:txBody>
        </p:sp>
        <p:sp>
          <p:nvSpPr>
            <p:cNvPr id="38" name="Rectangle: Rounded Corners 37">
              <a:extLst>
                <a:ext uri="{FF2B5EF4-FFF2-40B4-BE49-F238E27FC236}">
                  <a16:creationId xmlns:a16="http://schemas.microsoft.com/office/drawing/2014/main" id="{C2926CEE-B717-131A-AB8C-76A1B64ADA83}"/>
                </a:ext>
              </a:extLst>
            </p:cNvPr>
            <p:cNvSpPr/>
            <p:nvPr/>
          </p:nvSpPr>
          <p:spPr>
            <a:xfrm>
              <a:off x="1457228" y="4403369"/>
              <a:ext cx="1129352" cy="171686"/>
            </a:xfrm>
            <a:prstGeom prst="roundRect">
              <a:avLst/>
            </a:prstGeom>
            <a:solidFill>
              <a:srgbClr val="7598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00"/>
                <a:t>6 storeys</a:t>
              </a:r>
            </a:p>
          </p:txBody>
        </p:sp>
        <p:sp>
          <p:nvSpPr>
            <p:cNvPr id="39" name="Rectangle: Rounded Corners 38">
              <a:extLst>
                <a:ext uri="{FF2B5EF4-FFF2-40B4-BE49-F238E27FC236}">
                  <a16:creationId xmlns:a16="http://schemas.microsoft.com/office/drawing/2014/main" id="{39C1F126-B9C8-4141-64C9-596A9E6C1E84}"/>
                </a:ext>
              </a:extLst>
            </p:cNvPr>
            <p:cNvSpPr/>
            <p:nvPr/>
          </p:nvSpPr>
          <p:spPr>
            <a:xfrm>
              <a:off x="2662350" y="4403369"/>
              <a:ext cx="1129352" cy="171686"/>
            </a:xfrm>
            <a:prstGeom prst="roundRect">
              <a:avLst/>
            </a:prstGeom>
            <a:solidFill>
              <a:srgbClr val="7598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00"/>
                <a:t>8 storeys</a:t>
              </a:r>
            </a:p>
          </p:txBody>
        </p:sp>
        <p:sp>
          <p:nvSpPr>
            <p:cNvPr id="40" name="Rectangle: Rounded Corners 39">
              <a:extLst>
                <a:ext uri="{FF2B5EF4-FFF2-40B4-BE49-F238E27FC236}">
                  <a16:creationId xmlns:a16="http://schemas.microsoft.com/office/drawing/2014/main" id="{4188FCA5-4423-1056-5D66-C94A9F7EBDCD}"/>
                </a:ext>
              </a:extLst>
            </p:cNvPr>
            <p:cNvSpPr/>
            <p:nvPr/>
          </p:nvSpPr>
          <p:spPr>
            <a:xfrm>
              <a:off x="249176" y="6424560"/>
              <a:ext cx="1129352" cy="171686"/>
            </a:xfrm>
            <a:prstGeom prst="roundRect">
              <a:avLst/>
            </a:prstGeom>
            <a:solidFill>
              <a:srgbClr val="65C3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00"/>
                <a:t>10 storeys</a:t>
              </a:r>
            </a:p>
          </p:txBody>
        </p:sp>
        <p:sp>
          <p:nvSpPr>
            <p:cNvPr id="41" name="Rectangle: Rounded Corners 40">
              <a:extLst>
                <a:ext uri="{FF2B5EF4-FFF2-40B4-BE49-F238E27FC236}">
                  <a16:creationId xmlns:a16="http://schemas.microsoft.com/office/drawing/2014/main" id="{09B5B5E6-66A4-205A-53A4-DD13CDCB424D}"/>
                </a:ext>
              </a:extLst>
            </p:cNvPr>
            <p:cNvSpPr/>
            <p:nvPr/>
          </p:nvSpPr>
          <p:spPr>
            <a:xfrm>
              <a:off x="1457228" y="6424560"/>
              <a:ext cx="1129352" cy="171686"/>
            </a:xfrm>
            <a:prstGeom prst="roundRect">
              <a:avLst/>
            </a:prstGeom>
            <a:solidFill>
              <a:srgbClr val="65C3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00"/>
                <a:t>15 storeys</a:t>
              </a:r>
            </a:p>
          </p:txBody>
        </p:sp>
        <p:sp>
          <p:nvSpPr>
            <p:cNvPr id="42" name="Rectangle: Rounded Corners 41">
              <a:extLst>
                <a:ext uri="{FF2B5EF4-FFF2-40B4-BE49-F238E27FC236}">
                  <a16:creationId xmlns:a16="http://schemas.microsoft.com/office/drawing/2014/main" id="{91F75DA4-8BBD-DDDA-06BB-6AE348530346}"/>
                </a:ext>
              </a:extLst>
            </p:cNvPr>
            <p:cNvSpPr/>
            <p:nvPr/>
          </p:nvSpPr>
          <p:spPr>
            <a:xfrm>
              <a:off x="2662350" y="6424560"/>
              <a:ext cx="1129352" cy="171686"/>
            </a:xfrm>
            <a:prstGeom prst="roundRect">
              <a:avLst/>
            </a:prstGeom>
            <a:solidFill>
              <a:srgbClr val="FFD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00"/>
                <a:t>20 storeys</a:t>
              </a:r>
            </a:p>
          </p:txBody>
        </p:sp>
      </p:grpSp>
      <p:pic>
        <p:nvPicPr>
          <p:cNvPr id="8" name="Picture 7">
            <a:extLst>
              <a:ext uri="{FF2B5EF4-FFF2-40B4-BE49-F238E27FC236}">
                <a16:creationId xmlns:a16="http://schemas.microsoft.com/office/drawing/2014/main" id="{69124ECC-ADC5-DFE7-9A94-F4A02D86A688}"/>
              </a:ext>
            </a:extLst>
          </p:cNvPr>
          <p:cNvPicPr>
            <a:picLocks noChangeAspect="1"/>
          </p:cNvPicPr>
          <p:nvPr/>
        </p:nvPicPr>
        <p:blipFill>
          <a:blip r:embed="rId10"/>
          <a:stretch>
            <a:fillRect/>
          </a:stretch>
        </p:blipFill>
        <p:spPr>
          <a:xfrm>
            <a:off x="10316634" y="75416"/>
            <a:ext cx="1692000" cy="2862513"/>
          </a:xfrm>
          <a:prstGeom prst="rect">
            <a:avLst/>
          </a:prstGeom>
        </p:spPr>
      </p:pic>
      <p:sp>
        <p:nvSpPr>
          <p:cNvPr id="11" name="TextBox 10">
            <a:extLst>
              <a:ext uri="{FF2B5EF4-FFF2-40B4-BE49-F238E27FC236}">
                <a16:creationId xmlns:a16="http://schemas.microsoft.com/office/drawing/2014/main" id="{D43D5506-47E9-6A17-EB39-935CB64B47B1}"/>
              </a:ext>
            </a:extLst>
          </p:cNvPr>
          <p:cNvSpPr txBox="1"/>
          <p:nvPr/>
        </p:nvSpPr>
        <p:spPr>
          <a:xfrm>
            <a:off x="9061665" y="3548042"/>
            <a:ext cx="720069" cy="338554"/>
          </a:xfrm>
          <a:prstGeom prst="rect">
            <a:avLst/>
          </a:prstGeom>
          <a:noFill/>
        </p:spPr>
        <p:txBody>
          <a:bodyPr wrap="none" rtlCol="0">
            <a:spAutoFit/>
          </a:bodyPr>
          <a:lstStyle/>
          <a:p>
            <a:r>
              <a:rPr lang="en-AU" sz="800">
                <a:latin typeface="Helvetica 45 Light" panose="00000400000000000000" pitchFamily="2" charset="0"/>
              </a:rPr>
              <a:t>BALMORAL</a:t>
            </a:r>
          </a:p>
          <a:p>
            <a:endParaRPr lang="en-AU" sz="800">
              <a:latin typeface="Helvetica 45 Light" panose="00000400000000000000" pitchFamily="2" charset="0"/>
            </a:endParaRPr>
          </a:p>
        </p:txBody>
      </p:sp>
      <p:sp>
        <p:nvSpPr>
          <p:cNvPr id="12" name="TextBox 11">
            <a:extLst>
              <a:ext uri="{FF2B5EF4-FFF2-40B4-BE49-F238E27FC236}">
                <a16:creationId xmlns:a16="http://schemas.microsoft.com/office/drawing/2014/main" id="{8B0DE65B-5EFB-E5C5-0162-44FD6B98CBF0}"/>
              </a:ext>
            </a:extLst>
          </p:cNvPr>
          <p:cNvSpPr txBox="1"/>
          <p:nvPr/>
        </p:nvSpPr>
        <p:spPr>
          <a:xfrm>
            <a:off x="6846178" y="667732"/>
            <a:ext cx="1066318" cy="338554"/>
          </a:xfrm>
          <a:prstGeom prst="rect">
            <a:avLst/>
          </a:prstGeom>
          <a:noFill/>
        </p:spPr>
        <p:txBody>
          <a:bodyPr wrap="none" rtlCol="0">
            <a:spAutoFit/>
          </a:bodyPr>
          <a:lstStyle/>
          <a:p>
            <a:r>
              <a:rPr lang="en-AU" sz="800">
                <a:latin typeface="Helvetica 45 Light" panose="00000400000000000000" pitchFamily="2" charset="0"/>
              </a:rPr>
              <a:t>MIDDLE HARBOUR</a:t>
            </a:r>
          </a:p>
          <a:p>
            <a:endParaRPr lang="en-AU" sz="800">
              <a:latin typeface="Helvetica 45 Light" panose="00000400000000000000" pitchFamily="2" charset="0"/>
            </a:endParaRPr>
          </a:p>
        </p:txBody>
      </p:sp>
      <p:sp>
        <p:nvSpPr>
          <p:cNvPr id="4" name="TextBox 3">
            <a:extLst>
              <a:ext uri="{FF2B5EF4-FFF2-40B4-BE49-F238E27FC236}">
                <a16:creationId xmlns:a16="http://schemas.microsoft.com/office/drawing/2014/main" id="{2C3D8D1A-6C2E-21AB-9DFA-589E598803E0}"/>
              </a:ext>
            </a:extLst>
          </p:cNvPr>
          <p:cNvSpPr txBox="1"/>
          <p:nvPr/>
        </p:nvSpPr>
        <p:spPr>
          <a:xfrm>
            <a:off x="322852" y="2320891"/>
            <a:ext cx="34490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spc="-50">
                <a:solidFill>
                  <a:schemeClr val="bg1"/>
                </a:solidFill>
                <a:cs typeface="Segoe UI"/>
              </a:rPr>
              <a:t>Indicative building forms</a:t>
            </a:r>
          </a:p>
        </p:txBody>
      </p:sp>
    </p:spTree>
    <p:extLst>
      <p:ext uri="{BB962C8B-B14F-4D97-AF65-F5344CB8AC3E}">
        <p14:creationId xmlns:p14="http://schemas.microsoft.com/office/powerpoint/2010/main" val="1046657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AD1A8-5B71-A637-5DF6-542B9E6579D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058F360-92BB-B461-00BF-9EFA308C9677}"/>
              </a:ext>
            </a:extLst>
          </p:cNvPr>
          <p:cNvPicPr>
            <a:picLocks noChangeAspect="1"/>
          </p:cNvPicPr>
          <p:nvPr/>
        </p:nvPicPr>
        <p:blipFill>
          <a:blip r:embed="rId3" cstate="print">
            <a:extLst>
              <a:ext uri="{28A0092B-C50C-407E-A947-70E740481C1C}">
                <a14:useLocalDpi xmlns:a14="http://schemas.microsoft.com/office/drawing/2010/main" val="0"/>
              </a:ext>
            </a:extLst>
          </a:blip>
          <a:srcRect l="10967" r="26644" b="14917"/>
          <a:stretch>
            <a:fillRect/>
          </a:stretch>
        </p:blipFill>
        <p:spPr>
          <a:xfrm>
            <a:off x="4006515" y="0"/>
            <a:ext cx="8077535" cy="6859588"/>
          </a:xfrm>
          <a:prstGeom prst="rect">
            <a:avLst/>
          </a:prstGeom>
        </p:spPr>
      </p:pic>
      <p:sp>
        <p:nvSpPr>
          <p:cNvPr id="2" name="Title 1">
            <a:extLst>
              <a:ext uri="{FF2B5EF4-FFF2-40B4-BE49-F238E27FC236}">
                <a16:creationId xmlns:a16="http://schemas.microsoft.com/office/drawing/2014/main" id="{2B53ECEC-C6DB-9B56-7807-47FF515C33D4}"/>
              </a:ext>
            </a:extLst>
          </p:cNvPr>
          <p:cNvSpPr>
            <a:spLocks noGrp="1"/>
          </p:cNvSpPr>
          <p:nvPr>
            <p:ph type="title"/>
          </p:nvPr>
        </p:nvSpPr>
        <p:spPr>
          <a:xfrm>
            <a:off x="249176" y="594497"/>
            <a:ext cx="3376039" cy="2286529"/>
          </a:xfrm>
        </p:spPr>
        <p:txBody>
          <a:bodyPr anchor="t">
            <a:normAutofit/>
          </a:bodyPr>
          <a:lstStyle/>
          <a:p>
            <a:r>
              <a:rPr lang="en-US"/>
              <a:t>Option 2: High and narrow</a:t>
            </a:r>
            <a:endParaRPr lang="en-AU"/>
          </a:p>
        </p:txBody>
      </p:sp>
      <p:grpSp>
        <p:nvGrpSpPr>
          <p:cNvPr id="4" name="Group 3">
            <a:extLst>
              <a:ext uri="{FF2B5EF4-FFF2-40B4-BE49-F238E27FC236}">
                <a16:creationId xmlns:a16="http://schemas.microsoft.com/office/drawing/2014/main" id="{A169BA25-C734-5561-037B-78C833862F2E}"/>
              </a:ext>
            </a:extLst>
          </p:cNvPr>
          <p:cNvGrpSpPr/>
          <p:nvPr/>
        </p:nvGrpSpPr>
        <p:grpSpPr>
          <a:xfrm>
            <a:off x="425654" y="2639400"/>
            <a:ext cx="3398999" cy="3807116"/>
            <a:chOff x="249176" y="2628370"/>
            <a:chExt cx="3542526" cy="3967876"/>
          </a:xfrm>
        </p:grpSpPr>
        <p:pic>
          <p:nvPicPr>
            <p:cNvPr id="34" name="Picture 33">
              <a:extLst>
                <a:ext uri="{FF2B5EF4-FFF2-40B4-BE49-F238E27FC236}">
                  <a16:creationId xmlns:a16="http://schemas.microsoft.com/office/drawing/2014/main" id="{89EACC05-6853-DF0A-0AFF-CCE1986C0A64}"/>
                </a:ext>
              </a:extLst>
            </p:cNvPr>
            <p:cNvPicPr>
              <a:picLocks noChangeAspect="1"/>
            </p:cNvPicPr>
            <p:nvPr/>
          </p:nvPicPr>
          <p:blipFill>
            <a:blip r:embed="rId4" cstate="print">
              <a:extLst>
                <a:ext uri="{28A0092B-C50C-407E-A947-70E740481C1C}">
                  <a14:useLocalDpi xmlns:a14="http://schemas.microsoft.com/office/drawing/2010/main" val="0"/>
                </a:ext>
              </a:extLst>
            </a:blip>
            <a:srcRect l="8130" t="20542" r="34040" b="13706"/>
            <a:stretch>
              <a:fillRect/>
            </a:stretch>
          </p:blipFill>
          <p:spPr>
            <a:xfrm>
              <a:off x="1457228" y="2630568"/>
              <a:ext cx="1129352" cy="1694029"/>
            </a:xfrm>
            <a:prstGeom prst="rect">
              <a:avLst/>
            </a:prstGeom>
          </p:spPr>
        </p:pic>
        <p:sp>
          <p:nvSpPr>
            <p:cNvPr id="37" name="Rectangle: Rounded Corners 36">
              <a:extLst>
                <a:ext uri="{FF2B5EF4-FFF2-40B4-BE49-F238E27FC236}">
                  <a16:creationId xmlns:a16="http://schemas.microsoft.com/office/drawing/2014/main" id="{D752DBDD-9008-6608-6DF7-4F45C73A7C0F}"/>
                </a:ext>
              </a:extLst>
            </p:cNvPr>
            <p:cNvSpPr/>
            <p:nvPr/>
          </p:nvSpPr>
          <p:spPr>
            <a:xfrm>
              <a:off x="249176" y="4403369"/>
              <a:ext cx="1129352" cy="171686"/>
            </a:xfrm>
            <a:prstGeom prst="roundRect">
              <a:avLst/>
            </a:prstGeom>
            <a:solidFill>
              <a:srgbClr val="BADC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00"/>
                <a:t>4 storeys</a:t>
              </a:r>
            </a:p>
          </p:txBody>
        </p:sp>
        <p:sp>
          <p:nvSpPr>
            <p:cNvPr id="38" name="Rectangle: Rounded Corners 37">
              <a:extLst>
                <a:ext uri="{FF2B5EF4-FFF2-40B4-BE49-F238E27FC236}">
                  <a16:creationId xmlns:a16="http://schemas.microsoft.com/office/drawing/2014/main" id="{53FD7FD5-ADEC-2CA3-80BD-7A987BDCD3AC}"/>
                </a:ext>
              </a:extLst>
            </p:cNvPr>
            <p:cNvSpPr/>
            <p:nvPr/>
          </p:nvSpPr>
          <p:spPr>
            <a:xfrm>
              <a:off x="1457228" y="4403369"/>
              <a:ext cx="1129352" cy="171686"/>
            </a:xfrm>
            <a:prstGeom prst="roundRect">
              <a:avLst/>
            </a:prstGeom>
            <a:solidFill>
              <a:srgbClr val="7598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00"/>
                <a:t>6 storeys</a:t>
              </a:r>
            </a:p>
          </p:txBody>
        </p:sp>
        <p:sp>
          <p:nvSpPr>
            <p:cNvPr id="39" name="Rectangle: Rounded Corners 38">
              <a:extLst>
                <a:ext uri="{FF2B5EF4-FFF2-40B4-BE49-F238E27FC236}">
                  <a16:creationId xmlns:a16="http://schemas.microsoft.com/office/drawing/2014/main" id="{C75E7752-8437-5006-0008-0473D7B25B0C}"/>
                </a:ext>
              </a:extLst>
            </p:cNvPr>
            <p:cNvSpPr/>
            <p:nvPr/>
          </p:nvSpPr>
          <p:spPr>
            <a:xfrm>
              <a:off x="2662350" y="4403369"/>
              <a:ext cx="1129352" cy="171686"/>
            </a:xfrm>
            <a:prstGeom prst="roundRect">
              <a:avLst/>
            </a:prstGeom>
            <a:solidFill>
              <a:srgbClr val="65C3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00"/>
                <a:t>12 storeys</a:t>
              </a:r>
            </a:p>
          </p:txBody>
        </p:sp>
        <p:sp>
          <p:nvSpPr>
            <p:cNvPr id="40" name="Rectangle: Rounded Corners 39">
              <a:extLst>
                <a:ext uri="{FF2B5EF4-FFF2-40B4-BE49-F238E27FC236}">
                  <a16:creationId xmlns:a16="http://schemas.microsoft.com/office/drawing/2014/main" id="{AFEDDAA8-F2D4-FE8D-4B6F-458D11B6E666}"/>
                </a:ext>
              </a:extLst>
            </p:cNvPr>
            <p:cNvSpPr/>
            <p:nvPr/>
          </p:nvSpPr>
          <p:spPr>
            <a:xfrm>
              <a:off x="249176" y="6424560"/>
              <a:ext cx="1129352" cy="171686"/>
            </a:xfrm>
            <a:prstGeom prst="roundRect">
              <a:avLst/>
            </a:prstGeom>
            <a:solidFill>
              <a:srgbClr val="FFD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00"/>
                <a:t>18 storeys</a:t>
              </a:r>
            </a:p>
          </p:txBody>
        </p:sp>
        <p:sp>
          <p:nvSpPr>
            <p:cNvPr id="41" name="Rectangle: Rounded Corners 40">
              <a:extLst>
                <a:ext uri="{FF2B5EF4-FFF2-40B4-BE49-F238E27FC236}">
                  <a16:creationId xmlns:a16="http://schemas.microsoft.com/office/drawing/2014/main" id="{5FDC2E3D-40FF-5BC3-F394-8CD9BD1C41A5}"/>
                </a:ext>
              </a:extLst>
            </p:cNvPr>
            <p:cNvSpPr/>
            <p:nvPr/>
          </p:nvSpPr>
          <p:spPr>
            <a:xfrm>
              <a:off x="1457228" y="6424560"/>
              <a:ext cx="1129352" cy="171686"/>
            </a:xfrm>
            <a:prstGeom prst="roundRect">
              <a:avLst/>
            </a:prstGeom>
            <a:solidFill>
              <a:srgbClr val="F899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00"/>
                <a:t>22 storeys</a:t>
              </a:r>
            </a:p>
          </p:txBody>
        </p:sp>
        <p:sp>
          <p:nvSpPr>
            <p:cNvPr id="42" name="Rectangle: Rounded Corners 41">
              <a:extLst>
                <a:ext uri="{FF2B5EF4-FFF2-40B4-BE49-F238E27FC236}">
                  <a16:creationId xmlns:a16="http://schemas.microsoft.com/office/drawing/2014/main" id="{764C117D-56BE-C212-9F0A-826CC0687166}"/>
                </a:ext>
              </a:extLst>
            </p:cNvPr>
            <p:cNvSpPr/>
            <p:nvPr/>
          </p:nvSpPr>
          <p:spPr>
            <a:xfrm>
              <a:off x="2662350" y="6424560"/>
              <a:ext cx="1129352" cy="171686"/>
            </a:xfrm>
            <a:prstGeom prst="roundRect">
              <a:avLst/>
            </a:prstGeom>
            <a:solidFill>
              <a:srgbClr val="FF4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00"/>
                <a:t>28 storeys</a:t>
              </a:r>
            </a:p>
          </p:txBody>
        </p:sp>
        <p:pic>
          <p:nvPicPr>
            <p:cNvPr id="7" name="Picture 6">
              <a:extLst>
                <a:ext uri="{FF2B5EF4-FFF2-40B4-BE49-F238E27FC236}">
                  <a16:creationId xmlns:a16="http://schemas.microsoft.com/office/drawing/2014/main" id="{C800429E-147A-1BC3-A256-CA279BD55E88}"/>
                </a:ext>
              </a:extLst>
            </p:cNvPr>
            <p:cNvPicPr>
              <a:picLocks noChangeAspect="1"/>
            </p:cNvPicPr>
            <p:nvPr/>
          </p:nvPicPr>
          <p:blipFill>
            <a:blip r:embed="rId5" cstate="print">
              <a:extLst>
                <a:ext uri="{28A0092B-C50C-407E-A947-70E740481C1C}">
                  <a14:useLocalDpi xmlns:a14="http://schemas.microsoft.com/office/drawing/2010/main" val="0"/>
                </a:ext>
              </a:extLst>
            </a:blip>
            <a:srcRect l="30820" r="22221"/>
            <a:stretch>
              <a:fillRect/>
            </a:stretch>
          </p:blipFill>
          <p:spPr>
            <a:xfrm>
              <a:off x="249176" y="2628371"/>
              <a:ext cx="1125148" cy="1694029"/>
            </a:xfrm>
            <a:prstGeom prst="rect">
              <a:avLst/>
            </a:prstGeom>
          </p:spPr>
        </p:pic>
        <p:pic>
          <p:nvPicPr>
            <p:cNvPr id="17" name="Picture 16">
              <a:extLst>
                <a:ext uri="{FF2B5EF4-FFF2-40B4-BE49-F238E27FC236}">
                  <a16:creationId xmlns:a16="http://schemas.microsoft.com/office/drawing/2014/main" id="{53921FC7-1FEF-B7A9-6C71-5BD5CB65B784}"/>
                </a:ext>
              </a:extLst>
            </p:cNvPr>
            <p:cNvPicPr>
              <a:picLocks noChangeAspect="1"/>
            </p:cNvPicPr>
            <p:nvPr/>
          </p:nvPicPr>
          <p:blipFill>
            <a:blip r:embed="rId6" cstate="print">
              <a:extLst>
                <a:ext uri="{28A0092B-C50C-407E-A947-70E740481C1C}">
                  <a14:useLocalDpi xmlns:a14="http://schemas.microsoft.com/office/drawing/2010/main" val="0"/>
                </a:ext>
              </a:extLst>
            </a:blip>
            <a:srcRect l="21286" r="34525"/>
            <a:stretch>
              <a:fillRect/>
            </a:stretch>
          </p:blipFill>
          <p:spPr>
            <a:xfrm>
              <a:off x="1458045" y="4647466"/>
              <a:ext cx="1128535" cy="1702586"/>
            </a:xfrm>
            <a:prstGeom prst="rect">
              <a:avLst/>
            </a:prstGeom>
          </p:spPr>
        </p:pic>
        <p:pic>
          <p:nvPicPr>
            <p:cNvPr id="19" name="Picture 18">
              <a:extLst>
                <a:ext uri="{FF2B5EF4-FFF2-40B4-BE49-F238E27FC236}">
                  <a16:creationId xmlns:a16="http://schemas.microsoft.com/office/drawing/2014/main" id="{B40FF45A-F4C6-FC04-9494-6584D9B80483}"/>
                </a:ext>
              </a:extLst>
            </p:cNvPr>
            <p:cNvPicPr>
              <a:picLocks noChangeAspect="1"/>
            </p:cNvPicPr>
            <p:nvPr/>
          </p:nvPicPr>
          <p:blipFill>
            <a:blip r:embed="rId7" cstate="print">
              <a:extLst>
                <a:ext uri="{28A0092B-C50C-407E-A947-70E740481C1C}">
                  <a14:useLocalDpi xmlns:a14="http://schemas.microsoft.com/office/drawing/2010/main" val="0"/>
                </a:ext>
              </a:extLst>
            </a:blip>
            <a:srcRect l="20081" r="23166"/>
            <a:stretch>
              <a:fillRect/>
            </a:stretch>
          </p:blipFill>
          <p:spPr>
            <a:xfrm>
              <a:off x="2662350" y="4647465"/>
              <a:ext cx="1125148" cy="1702587"/>
            </a:xfrm>
            <a:prstGeom prst="rect">
              <a:avLst/>
            </a:prstGeom>
          </p:spPr>
        </p:pic>
        <p:pic>
          <p:nvPicPr>
            <p:cNvPr id="7172" name="Picture 4" descr="East End Newcastle Stage 1">
              <a:extLst>
                <a:ext uri="{FF2B5EF4-FFF2-40B4-BE49-F238E27FC236}">
                  <a16:creationId xmlns:a16="http://schemas.microsoft.com/office/drawing/2014/main" id="{C428B5C4-6CF2-5CD2-51B1-78076385947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4256" t="1558" r="29066" b="6138"/>
            <a:stretch>
              <a:fillRect/>
            </a:stretch>
          </p:blipFill>
          <p:spPr bwMode="auto">
            <a:xfrm>
              <a:off x="253380" y="4647465"/>
              <a:ext cx="1125148" cy="169402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Jolyn Place, Rosebery | Brickworks">
              <a:extLst>
                <a:ext uri="{FF2B5EF4-FFF2-40B4-BE49-F238E27FC236}">
                  <a16:creationId xmlns:a16="http://schemas.microsoft.com/office/drawing/2014/main" id="{C0D6A15F-7398-9E41-DEF9-91BBC681281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342" t="20538" r="56910" b="10223"/>
            <a:stretch>
              <a:fillRect/>
            </a:stretch>
          </p:blipFill>
          <p:spPr bwMode="auto">
            <a:xfrm>
              <a:off x="2656729" y="2628370"/>
              <a:ext cx="1134973" cy="1696227"/>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id="{F9A6F807-9117-9ABC-D8D1-D9D80F683957}"/>
              </a:ext>
            </a:extLst>
          </p:cNvPr>
          <p:cNvPicPr>
            <a:picLocks noChangeAspect="1"/>
          </p:cNvPicPr>
          <p:nvPr/>
        </p:nvPicPr>
        <p:blipFill>
          <a:blip r:embed="rId10"/>
          <a:stretch>
            <a:fillRect/>
          </a:stretch>
        </p:blipFill>
        <p:spPr>
          <a:xfrm>
            <a:off x="10316634" y="75416"/>
            <a:ext cx="1692000" cy="3264964"/>
          </a:xfrm>
          <a:prstGeom prst="rect">
            <a:avLst/>
          </a:prstGeom>
        </p:spPr>
      </p:pic>
      <p:sp>
        <p:nvSpPr>
          <p:cNvPr id="6" name="TextBox 5">
            <a:extLst>
              <a:ext uri="{FF2B5EF4-FFF2-40B4-BE49-F238E27FC236}">
                <a16:creationId xmlns:a16="http://schemas.microsoft.com/office/drawing/2014/main" id="{FCEEC7BF-627D-7197-2906-8FFBFE5CC97F}"/>
              </a:ext>
            </a:extLst>
          </p:cNvPr>
          <p:cNvSpPr txBox="1"/>
          <p:nvPr/>
        </p:nvSpPr>
        <p:spPr>
          <a:xfrm>
            <a:off x="9061665" y="3548042"/>
            <a:ext cx="720069" cy="338554"/>
          </a:xfrm>
          <a:prstGeom prst="rect">
            <a:avLst/>
          </a:prstGeom>
          <a:noFill/>
        </p:spPr>
        <p:txBody>
          <a:bodyPr wrap="none" rtlCol="0">
            <a:spAutoFit/>
          </a:bodyPr>
          <a:lstStyle/>
          <a:p>
            <a:r>
              <a:rPr lang="en-AU" sz="800">
                <a:latin typeface="Helvetica 45 Light" panose="00000400000000000000" pitchFamily="2" charset="0"/>
              </a:rPr>
              <a:t>BALMORAL</a:t>
            </a:r>
          </a:p>
          <a:p>
            <a:endParaRPr lang="en-AU" sz="800">
              <a:latin typeface="Helvetica 45 Light" panose="00000400000000000000" pitchFamily="2" charset="0"/>
            </a:endParaRPr>
          </a:p>
        </p:txBody>
      </p:sp>
      <p:sp>
        <p:nvSpPr>
          <p:cNvPr id="8" name="TextBox 7">
            <a:extLst>
              <a:ext uri="{FF2B5EF4-FFF2-40B4-BE49-F238E27FC236}">
                <a16:creationId xmlns:a16="http://schemas.microsoft.com/office/drawing/2014/main" id="{058C7AF3-2929-386E-1CDB-999F945C9B83}"/>
              </a:ext>
            </a:extLst>
          </p:cNvPr>
          <p:cNvSpPr txBox="1"/>
          <p:nvPr/>
        </p:nvSpPr>
        <p:spPr>
          <a:xfrm>
            <a:off x="6846178" y="667732"/>
            <a:ext cx="1066318" cy="338554"/>
          </a:xfrm>
          <a:prstGeom prst="rect">
            <a:avLst/>
          </a:prstGeom>
          <a:noFill/>
        </p:spPr>
        <p:txBody>
          <a:bodyPr wrap="none" rtlCol="0">
            <a:spAutoFit/>
          </a:bodyPr>
          <a:lstStyle/>
          <a:p>
            <a:r>
              <a:rPr lang="en-AU" sz="800">
                <a:latin typeface="Helvetica 45 Light" panose="00000400000000000000" pitchFamily="2" charset="0"/>
              </a:rPr>
              <a:t>MIDDLE HARBOUR</a:t>
            </a:r>
          </a:p>
          <a:p>
            <a:endParaRPr lang="en-AU" sz="800">
              <a:latin typeface="Helvetica 45 Light" panose="00000400000000000000" pitchFamily="2" charset="0"/>
            </a:endParaRPr>
          </a:p>
        </p:txBody>
      </p:sp>
      <p:sp>
        <p:nvSpPr>
          <p:cNvPr id="9" name="TextBox 8">
            <a:extLst>
              <a:ext uri="{FF2B5EF4-FFF2-40B4-BE49-F238E27FC236}">
                <a16:creationId xmlns:a16="http://schemas.microsoft.com/office/drawing/2014/main" id="{B64688FE-AD0F-176E-908D-E1552CAD2531}"/>
              </a:ext>
            </a:extLst>
          </p:cNvPr>
          <p:cNvSpPr txBox="1"/>
          <p:nvPr/>
        </p:nvSpPr>
        <p:spPr>
          <a:xfrm>
            <a:off x="332834" y="2320593"/>
            <a:ext cx="34490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spc="-50">
                <a:solidFill>
                  <a:schemeClr val="bg1"/>
                </a:solidFill>
                <a:cs typeface="Segoe UI"/>
              </a:rPr>
              <a:t>Indicative building forms</a:t>
            </a:r>
          </a:p>
        </p:txBody>
      </p:sp>
    </p:spTree>
    <p:extLst>
      <p:ext uri="{BB962C8B-B14F-4D97-AF65-F5344CB8AC3E}">
        <p14:creationId xmlns:p14="http://schemas.microsoft.com/office/powerpoint/2010/main" val="3706074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ED1FB-25EC-5FD9-5458-0AF7406BDA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E53973-B080-9E35-A255-6FE82C2CDE89}"/>
              </a:ext>
            </a:extLst>
          </p:cNvPr>
          <p:cNvSpPr>
            <a:spLocks noGrp="1"/>
          </p:cNvSpPr>
          <p:nvPr>
            <p:ph type="title"/>
          </p:nvPr>
        </p:nvSpPr>
        <p:spPr>
          <a:xfrm>
            <a:off x="239702" y="736779"/>
            <a:ext cx="3172063" cy="2286529"/>
          </a:xfrm>
        </p:spPr>
        <p:txBody>
          <a:bodyPr vert="horz" lIns="108247" tIns="54123" rIns="108247" bIns="54123" rtlCol="0" anchor="b">
            <a:normAutofit/>
          </a:bodyPr>
          <a:lstStyle/>
          <a:p>
            <a:r>
              <a:rPr lang="en-US" sz="3300" b="0" kern="1200" spc="-150" baseline="0">
                <a:latin typeface="Segoe UI Light" panose="020B0502040204020203" pitchFamily="34" charset="0"/>
                <a:ea typeface="Segoe UI" panose="020B0502040204020203" pitchFamily="34" charset="0"/>
                <a:cs typeface="Segoe UI" panose="020B0502040204020203" pitchFamily="34" charset="0"/>
              </a:rPr>
              <a:t>What are the differences between the options? </a:t>
            </a:r>
            <a:br>
              <a:rPr lang="en-US" sz="3300" b="0" kern="1200" spc="-150" baseline="0">
                <a:latin typeface="Segoe UI Light" panose="020B0502040204020203" pitchFamily="34" charset="0"/>
                <a:ea typeface="Segoe UI" panose="020B0502040204020203" pitchFamily="34" charset="0"/>
                <a:cs typeface="Segoe UI" panose="020B0502040204020203" pitchFamily="34" charset="0"/>
              </a:rPr>
            </a:br>
            <a:endParaRPr lang="en-US" sz="3300" b="0" kern="1200" spc="-150" baseline="0">
              <a:latin typeface="Segoe UI Light" panose="020B0502040204020203" pitchFamily="34" charset="0"/>
              <a:ea typeface="Segoe UI" panose="020B0502040204020203" pitchFamily="34" charset="0"/>
              <a:cs typeface="Segoe UI" panose="020B0502040204020203" pitchFamily="34" charset="0"/>
            </a:endParaRPr>
          </a:p>
        </p:txBody>
      </p:sp>
      <p:pic>
        <p:nvPicPr>
          <p:cNvPr id="7" name="Picture 6">
            <a:extLst>
              <a:ext uri="{FF2B5EF4-FFF2-40B4-BE49-F238E27FC236}">
                <a16:creationId xmlns:a16="http://schemas.microsoft.com/office/drawing/2014/main" id="{D6B6D0D0-6DDC-C710-6240-3991466B72B7}"/>
              </a:ext>
            </a:extLst>
          </p:cNvPr>
          <p:cNvPicPr>
            <a:picLocks noChangeAspect="1"/>
          </p:cNvPicPr>
          <p:nvPr/>
        </p:nvPicPr>
        <p:blipFill>
          <a:blip r:embed="rId3">
            <a:extLst>
              <a:ext uri="{28A0092B-C50C-407E-A947-70E740481C1C}">
                <a14:useLocalDpi xmlns:a14="http://schemas.microsoft.com/office/drawing/2010/main" val="0"/>
              </a:ext>
            </a:extLst>
          </a:blip>
          <a:srcRect r="9849"/>
          <a:stretch>
            <a:fillRect/>
          </a:stretch>
        </p:blipFill>
        <p:spPr>
          <a:xfrm>
            <a:off x="3330497" y="-15156"/>
            <a:ext cx="8772892" cy="6874743"/>
          </a:xfrm>
          <a:prstGeom prst="rect">
            <a:avLst/>
          </a:prstGeom>
        </p:spPr>
      </p:pic>
    </p:spTree>
    <p:extLst>
      <p:ext uri="{BB962C8B-B14F-4D97-AF65-F5344CB8AC3E}">
        <p14:creationId xmlns:p14="http://schemas.microsoft.com/office/powerpoint/2010/main" val="1438592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6B65C-D998-57D0-B08E-2840114C81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2F8A79-7836-C3DD-BEDA-DF81D6C22672}"/>
              </a:ext>
            </a:extLst>
          </p:cNvPr>
          <p:cNvSpPr>
            <a:spLocks noGrp="1"/>
          </p:cNvSpPr>
          <p:nvPr>
            <p:ph type="title"/>
          </p:nvPr>
        </p:nvSpPr>
        <p:spPr/>
        <p:txBody>
          <a:bodyPr/>
          <a:lstStyle/>
          <a:p>
            <a:r>
              <a:rPr lang="en-AU" b="1">
                <a:latin typeface="Segoe UI" panose="020B0502040204020203" pitchFamily="34" charset="0"/>
              </a:rPr>
              <a:t>Q&amp;A</a:t>
            </a:r>
          </a:p>
        </p:txBody>
      </p:sp>
      <p:sp>
        <p:nvSpPr>
          <p:cNvPr id="3" name="Text Placeholder 2">
            <a:extLst>
              <a:ext uri="{FF2B5EF4-FFF2-40B4-BE49-F238E27FC236}">
                <a16:creationId xmlns:a16="http://schemas.microsoft.com/office/drawing/2014/main" id="{CF48B10B-E502-5020-5C19-99282FFDEDDE}"/>
              </a:ext>
            </a:extLst>
          </p:cNvPr>
          <p:cNvSpPr>
            <a:spLocks noGrp="1"/>
          </p:cNvSpPr>
          <p:nvPr>
            <p:ph type="body" sz="half" idx="2"/>
          </p:nvPr>
        </p:nvSpPr>
        <p:spPr>
          <a:xfrm>
            <a:off x="1087565" y="4625914"/>
            <a:ext cx="10023719" cy="823151"/>
          </a:xfrm>
        </p:spPr>
        <p:txBody>
          <a:bodyPr>
            <a:normAutofit/>
          </a:bodyPr>
          <a:lstStyle/>
          <a:p>
            <a:r>
              <a:rPr lang="en-US"/>
              <a:t>Please submit your question through the Q&amp;A box on your Zoom toolbar.</a:t>
            </a:r>
          </a:p>
        </p:txBody>
      </p:sp>
    </p:spTree>
    <p:extLst>
      <p:ext uri="{BB962C8B-B14F-4D97-AF65-F5344CB8AC3E}">
        <p14:creationId xmlns:p14="http://schemas.microsoft.com/office/powerpoint/2010/main" val="4208857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E20C6-069C-DD6F-44DD-238CFF0A23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870D9C-FF27-E48C-6430-E155487A1E6B}"/>
              </a:ext>
            </a:extLst>
          </p:cNvPr>
          <p:cNvSpPr>
            <a:spLocks noGrp="1"/>
          </p:cNvSpPr>
          <p:nvPr>
            <p:ph type="title"/>
          </p:nvPr>
        </p:nvSpPr>
        <p:spPr/>
        <p:txBody>
          <a:bodyPr/>
          <a:lstStyle/>
          <a:p>
            <a:r>
              <a:rPr lang="en-AU" b="1">
                <a:latin typeface="Segoe UI" panose="020B0502040204020203" pitchFamily="34" charset="0"/>
              </a:rPr>
              <a:t>How to have your say</a:t>
            </a:r>
          </a:p>
        </p:txBody>
      </p:sp>
      <p:sp>
        <p:nvSpPr>
          <p:cNvPr id="3" name="Text Placeholder 2">
            <a:extLst>
              <a:ext uri="{FF2B5EF4-FFF2-40B4-BE49-F238E27FC236}">
                <a16:creationId xmlns:a16="http://schemas.microsoft.com/office/drawing/2014/main" id="{0DFA5EEB-4E56-756F-4F76-43CB3A2107F3}"/>
              </a:ext>
            </a:extLst>
          </p:cNvPr>
          <p:cNvSpPr>
            <a:spLocks noGrp="1"/>
          </p:cNvSpPr>
          <p:nvPr>
            <p:ph type="body" sz="half" idx="2"/>
          </p:nvPr>
        </p:nvSpPr>
        <p:spPr>
          <a:xfrm>
            <a:off x="1087565" y="4625914"/>
            <a:ext cx="10023719" cy="823151"/>
          </a:xfrm>
        </p:spPr>
        <p:txBody>
          <a:bodyPr>
            <a:normAutofit/>
          </a:bodyPr>
          <a:lstStyle/>
          <a:p>
            <a:endParaRPr lang="en-US"/>
          </a:p>
        </p:txBody>
      </p:sp>
    </p:spTree>
    <p:extLst>
      <p:ext uri="{BB962C8B-B14F-4D97-AF65-F5344CB8AC3E}">
        <p14:creationId xmlns:p14="http://schemas.microsoft.com/office/powerpoint/2010/main" val="3063073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80340-6BF5-4555-4E36-A8938495615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5701C30-9FFF-3333-5CCD-A88D860D0005}"/>
              </a:ext>
            </a:extLst>
          </p:cNvPr>
          <p:cNvPicPr>
            <a:picLocks noChangeAspect="1"/>
          </p:cNvPicPr>
          <p:nvPr/>
        </p:nvPicPr>
        <p:blipFill>
          <a:blip r:embed="rId3" cstate="print">
            <a:extLst>
              <a:ext uri="{28A0092B-C50C-407E-A947-70E740481C1C}">
                <a14:useLocalDpi xmlns:a14="http://schemas.microsoft.com/office/drawing/2010/main" val="0"/>
              </a:ext>
            </a:extLst>
          </a:blip>
          <a:srcRect l="13041" t="11953" r="1925" b="9316"/>
          <a:stretch>
            <a:fillRect/>
          </a:stretch>
        </p:blipFill>
        <p:spPr>
          <a:xfrm>
            <a:off x="306523" y="4322932"/>
            <a:ext cx="3318692" cy="2048400"/>
          </a:xfrm>
          <a:prstGeom prst="rect">
            <a:avLst/>
          </a:prstGeom>
        </p:spPr>
      </p:pic>
      <p:sp>
        <p:nvSpPr>
          <p:cNvPr id="2" name="Title 1">
            <a:extLst>
              <a:ext uri="{FF2B5EF4-FFF2-40B4-BE49-F238E27FC236}">
                <a16:creationId xmlns:a16="http://schemas.microsoft.com/office/drawing/2014/main" id="{85169A44-D8D6-39BF-9435-C21DEE2C34B9}"/>
              </a:ext>
            </a:extLst>
          </p:cNvPr>
          <p:cNvSpPr>
            <a:spLocks noGrp="1"/>
          </p:cNvSpPr>
          <p:nvPr>
            <p:ph type="title"/>
          </p:nvPr>
        </p:nvSpPr>
        <p:spPr>
          <a:xfrm>
            <a:off x="453152" y="594497"/>
            <a:ext cx="3172063" cy="2286529"/>
          </a:xfrm>
        </p:spPr>
        <p:txBody>
          <a:bodyPr vert="horz" lIns="108247" tIns="54123" rIns="108247" bIns="54123" rtlCol="0" anchor="b">
            <a:normAutofit/>
          </a:bodyPr>
          <a:lstStyle/>
          <a:p>
            <a:r>
              <a:rPr lang="en-US" sz="3300">
                <a:latin typeface="Segoe UI Light"/>
                <a:cs typeface="Segoe UI"/>
              </a:rPr>
              <a:t>Engagement schedule </a:t>
            </a:r>
            <a:endParaRPr lang="en-US" sz="3300" b="0" kern="1200" spc="-150" baseline="0">
              <a:latin typeface="Segoe UI Light" panose="020B0502040204020203" pitchFamily="34" charset="0"/>
              <a:cs typeface="Segoe UI" panose="020B0502040204020203" pitchFamily="34" charset="0"/>
            </a:endParaRPr>
          </a:p>
        </p:txBody>
      </p:sp>
      <p:sp>
        <p:nvSpPr>
          <p:cNvPr id="4" name="Content Placeholder 8">
            <a:extLst>
              <a:ext uri="{FF2B5EF4-FFF2-40B4-BE49-F238E27FC236}">
                <a16:creationId xmlns:a16="http://schemas.microsoft.com/office/drawing/2014/main" id="{07017595-2CCD-4554-C47A-7C9D4D7281B0}"/>
              </a:ext>
            </a:extLst>
          </p:cNvPr>
          <p:cNvSpPr>
            <a:spLocks noGrp="1"/>
          </p:cNvSpPr>
          <p:nvPr>
            <p:ph idx="1"/>
          </p:nvPr>
        </p:nvSpPr>
        <p:spPr>
          <a:xfrm>
            <a:off x="4647760" y="1920324"/>
            <a:ext cx="5786859" cy="2966115"/>
          </a:xfrm>
        </p:spPr>
        <p:txBody>
          <a:bodyPr vert="horz" lIns="0" tIns="54123" rIns="0" bIns="54123" rtlCol="0" anchor="t">
            <a:noAutofit/>
          </a:bodyPr>
          <a:lstStyle/>
          <a:p>
            <a:pPr marL="182563" indent="-182563">
              <a:lnSpc>
                <a:spcPct val="85000"/>
              </a:lnSpc>
              <a:spcBef>
                <a:spcPts val="500"/>
              </a:spcBef>
              <a:spcAft>
                <a:spcPts val="100"/>
              </a:spcAft>
              <a:buClr>
                <a:srgbClr val="70CCDD"/>
              </a:buClr>
              <a:buBlip>
                <a:blip r:embed="rId4"/>
              </a:buBlip>
            </a:pPr>
            <a:r>
              <a:rPr lang="en-US" sz="1600">
                <a:solidFill>
                  <a:srgbClr val="70CCDD"/>
                </a:solidFill>
                <a:latin typeface="Segoe UI Semibold" panose="020B0702040204020203" pitchFamily="34" charset="0"/>
                <a:cs typeface="Segoe UI Semibold" panose="020B0702040204020203" pitchFamily="34" charset="0"/>
              </a:rPr>
              <a:t>Mosman Market Pop-up </a:t>
            </a:r>
            <a:r>
              <a:rPr lang="en-US" sz="1600">
                <a:latin typeface="Segoe UI"/>
                <a:cs typeface="Segoe UI"/>
              </a:rPr>
              <a:t>– Saturday 1 May, 8am–3pm</a:t>
            </a:r>
          </a:p>
          <a:p>
            <a:pPr marL="182563" indent="-182563">
              <a:lnSpc>
                <a:spcPct val="85000"/>
              </a:lnSpc>
              <a:spcBef>
                <a:spcPts val="500"/>
              </a:spcBef>
              <a:spcAft>
                <a:spcPts val="100"/>
              </a:spcAft>
              <a:buClr>
                <a:srgbClr val="70CCDD"/>
              </a:buClr>
              <a:buBlip>
                <a:blip r:embed="rId4"/>
              </a:buBlip>
            </a:pPr>
            <a:r>
              <a:rPr lang="en-US" sz="1600">
                <a:solidFill>
                  <a:srgbClr val="70CCDD"/>
                </a:solidFill>
                <a:latin typeface="Segoe UI Semibold" panose="020B0702040204020203" pitchFamily="34" charset="0"/>
                <a:cs typeface="Segoe UI Semibold" panose="020B0702040204020203" pitchFamily="34" charset="0"/>
              </a:rPr>
              <a:t>Bridgepoint Centre Pop-up </a:t>
            </a:r>
            <a:r>
              <a:rPr lang="en-US" sz="1600">
                <a:latin typeface="Segoe UI"/>
                <a:cs typeface="Segoe UI"/>
              </a:rPr>
              <a:t>– Tuesday 5 May, 11am–1pm</a:t>
            </a:r>
          </a:p>
          <a:p>
            <a:pPr marL="182563" indent="-182563">
              <a:lnSpc>
                <a:spcPct val="85000"/>
              </a:lnSpc>
              <a:spcBef>
                <a:spcPts val="500"/>
              </a:spcBef>
              <a:spcAft>
                <a:spcPts val="100"/>
              </a:spcAft>
              <a:buClr>
                <a:srgbClr val="70CCDD"/>
              </a:buClr>
              <a:buBlip>
                <a:blip r:embed="rId4"/>
              </a:buBlip>
            </a:pPr>
            <a:r>
              <a:rPr lang="en-US" sz="1600">
                <a:solidFill>
                  <a:srgbClr val="70CCDD"/>
                </a:solidFill>
                <a:latin typeface="Segoe UI Semibold" panose="020B0702040204020203" pitchFamily="34" charset="0"/>
                <a:cs typeface="Segoe UI Semibold" panose="020B0702040204020203" pitchFamily="34" charset="0"/>
              </a:rPr>
              <a:t>Balmoral </a:t>
            </a:r>
            <a:r>
              <a:rPr lang="en-US" sz="1600" err="1">
                <a:solidFill>
                  <a:srgbClr val="70CCDD"/>
                </a:solidFill>
                <a:latin typeface="Segoe UI Semibold" panose="020B0702040204020203" pitchFamily="34" charset="0"/>
                <a:cs typeface="Segoe UI Semibold" panose="020B0702040204020203" pitchFamily="34" charset="0"/>
              </a:rPr>
              <a:t>Tramshed</a:t>
            </a:r>
            <a:r>
              <a:rPr lang="en-US" sz="1600">
                <a:solidFill>
                  <a:srgbClr val="70CCDD"/>
                </a:solidFill>
                <a:latin typeface="Segoe UI Semibold" panose="020B0702040204020203" pitchFamily="34" charset="0"/>
                <a:cs typeface="Segoe UI Semibold" panose="020B0702040204020203" pitchFamily="34" charset="0"/>
              </a:rPr>
              <a:t> Pop-up </a:t>
            </a:r>
            <a:r>
              <a:rPr lang="en-US" sz="1600">
                <a:latin typeface="Segoe UI"/>
                <a:cs typeface="Segoe UI"/>
              </a:rPr>
              <a:t>–  Thursday 7 May, 7–9am</a:t>
            </a:r>
          </a:p>
          <a:p>
            <a:pPr marL="182563" indent="-182563">
              <a:lnSpc>
                <a:spcPct val="85000"/>
              </a:lnSpc>
              <a:spcBef>
                <a:spcPts val="500"/>
              </a:spcBef>
              <a:spcAft>
                <a:spcPts val="100"/>
              </a:spcAft>
              <a:buBlip>
                <a:blip r:embed="rId5"/>
              </a:buBlip>
            </a:pPr>
            <a:r>
              <a:rPr lang="en-US" sz="1600">
                <a:solidFill>
                  <a:srgbClr val="70CCDD"/>
                </a:solidFill>
                <a:latin typeface="Segoe UI Semibold" panose="020B0702040204020203" pitchFamily="34" charset="0"/>
                <a:cs typeface="Segoe UI Semibold" panose="020B0702040204020203" pitchFamily="34" charset="0"/>
              </a:rPr>
              <a:t>Online webinar </a:t>
            </a:r>
            <a:r>
              <a:rPr lang="en-US" sz="1600">
                <a:solidFill>
                  <a:srgbClr val="000000"/>
                </a:solidFill>
                <a:latin typeface="Segoe UI"/>
                <a:cs typeface="Segoe UI"/>
              </a:rPr>
              <a:t>– Thursday 7 May, 6pm–8pm</a:t>
            </a:r>
          </a:p>
          <a:p>
            <a:pPr marL="182563" indent="-182563">
              <a:lnSpc>
                <a:spcPct val="85000"/>
              </a:lnSpc>
              <a:spcBef>
                <a:spcPts val="500"/>
              </a:spcBef>
              <a:spcAft>
                <a:spcPts val="100"/>
              </a:spcAft>
              <a:buBlip>
                <a:blip r:embed="rId5"/>
              </a:buBlip>
            </a:pPr>
            <a:r>
              <a:rPr lang="en-US" sz="1600">
                <a:solidFill>
                  <a:srgbClr val="70CCDD"/>
                </a:solidFill>
                <a:latin typeface="Segoe UI Semibold" panose="020B0702040204020203" pitchFamily="34" charset="0"/>
                <a:cs typeface="Segoe UI Semibold" panose="020B0702040204020203" pitchFamily="34" charset="0"/>
              </a:rPr>
              <a:t>Allan Border Oval Pavilion Drop-in </a:t>
            </a:r>
            <a:r>
              <a:rPr lang="en-US" sz="1600">
                <a:solidFill>
                  <a:srgbClr val="000000"/>
                </a:solidFill>
                <a:latin typeface="Segoe UI"/>
                <a:cs typeface="Segoe UI"/>
              </a:rPr>
              <a:t>–  Friday 8 May, 10am–1pm</a:t>
            </a:r>
          </a:p>
          <a:p>
            <a:pPr marL="182563" indent="-182563">
              <a:lnSpc>
                <a:spcPct val="85000"/>
              </a:lnSpc>
              <a:spcBef>
                <a:spcPts val="500"/>
              </a:spcBef>
              <a:spcAft>
                <a:spcPts val="100"/>
              </a:spcAft>
              <a:buBlip>
                <a:blip r:embed="rId5"/>
              </a:buBlip>
            </a:pPr>
            <a:r>
              <a:rPr lang="en-US" sz="1600">
                <a:solidFill>
                  <a:srgbClr val="70CCDD"/>
                </a:solidFill>
                <a:latin typeface="Segoe UI Semibold" panose="020B0702040204020203" pitchFamily="34" charset="0"/>
                <a:cs typeface="Segoe UI Semibold" panose="020B0702040204020203" pitchFamily="34" charset="0"/>
              </a:rPr>
              <a:t>Mosman Art Gallery Drop-in </a:t>
            </a:r>
            <a:r>
              <a:rPr lang="en-US" sz="1600">
                <a:solidFill>
                  <a:srgbClr val="000000"/>
                </a:solidFill>
                <a:latin typeface="Segoe UI"/>
                <a:cs typeface="Segoe UI"/>
              </a:rPr>
              <a:t>– Saturday 9 May, 1–4pm</a:t>
            </a:r>
          </a:p>
          <a:p>
            <a:pPr marL="182563" indent="-182563">
              <a:lnSpc>
                <a:spcPct val="85000"/>
              </a:lnSpc>
              <a:spcBef>
                <a:spcPts val="500"/>
              </a:spcBef>
              <a:spcAft>
                <a:spcPts val="100"/>
              </a:spcAft>
              <a:buBlip>
                <a:blip r:embed="rId5"/>
              </a:buBlip>
            </a:pPr>
            <a:r>
              <a:rPr lang="en-US" sz="1600">
                <a:solidFill>
                  <a:srgbClr val="70CCDD"/>
                </a:solidFill>
                <a:latin typeface="Segoe UI Semibold" panose="020B0702040204020203" pitchFamily="34" charset="0"/>
                <a:cs typeface="Segoe UI Semibold" panose="020B0702040204020203" pitchFamily="34" charset="0"/>
              </a:rPr>
              <a:t>Business Breakfast </a:t>
            </a:r>
            <a:r>
              <a:rPr lang="en-US" sz="1600">
                <a:solidFill>
                  <a:srgbClr val="000000"/>
                </a:solidFill>
                <a:latin typeface="Segoe UI"/>
                <a:cs typeface="Segoe UI"/>
              </a:rPr>
              <a:t>– Tuesday 12 May, 7.30–9am</a:t>
            </a:r>
          </a:p>
          <a:p>
            <a:pPr marL="182563" indent="-182563">
              <a:lnSpc>
                <a:spcPct val="85000"/>
              </a:lnSpc>
              <a:spcBef>
                <a:spcPts val="500"/>
              </a:spcBef>
              <a:spcAft>
                <a:spcPts val="100"/>
              </a:spcAft>
              <a:buBlip>
                <a:blip r:embed="rId5"/>
              </a:buBlip>
            </a:pPr>
            <a:r>
              <a:rPr lang="en-US" sz="1600">
                <a:solidFill>
                  <a:srgbClr val="70CCDD"/>
                </a:solidFill>
                <a:latin typeface="Segoe UI Semibold" panose="020B0702040204020203" pitchFamily="34" charset="0"/>
                <a:cs typeface="Segoe UI Semibold" panose="020B0702040204020203" pitchFamily="34" charset="0"/>
              </a:rPr>
              <a:t>Allan Border Oval Pavilion Drop-in </a:t>
            </a:r>
            <a:r>
              <a:rPr lang="en-US" sz="1600">
                <a:solidFill>
                  <a:srgbClr val="000000"/>
                </a:solidFill>
                <a:latin typeface="Segoe UI"/>
                <a:cs typeface="Segoe UI"/>
              </a:rPr>
              <a:t>– Tuesday 12 May, 4.30–7.30pm</a:t>
            </a:r>
          </a:p>
          <a:p>
            <a:pPr marL="182563" indent="-182563">
              <a:lnSpc>
                <a:spcPct val="85000"/>
              </a:lnSpc>
              <a:spcBef>
                <a:spcPts val="500"/>
              </a:spcBef>
              <a:spcAft>
                <a:spcPts val="100"/>
              </a:spcAft>
              <a:buBlip>
                <a:blip r:embed="rId5"/>
              </a:buBlip>
            </a:pPr>
            <a:r>
              <a:rPr lang="en-US" sz="1600">
                <a:solidFill>
                  <a:srgbClr val="70CCDD"/>
                </a:solidFill>
                <a:latin typeface="Segoe UI Semibold" panose="020B0702040204020203" pitchFamily="34" charset="0"/>
                <a:cs typeface="Segoe UI Semibold" panose="020B0702040204020203" pitchFamily="34" charset="0"/>
              </a:rPr>
              <a:t>Allan Border Oval Pavilion Drop-in </a:t>
            </a:r>
            <a:r>
              <a:rPr lang="en-US" sz="1600">
                <a:solidFill>
                  <a:srgbClr val="000000"/>
                </a:solidFill>
                <a:latin typeface="Segoe UI"/>
                <a:cs typeface="Segoe UI"/>
              </a:rPr>
              <a:t>– Thursday 14 May,  4.30–7.30pm</a:t>
            </a:r>
          </a:p>
          <a:p>
            <a:pPr marL="182563" indent="-182563">
              <a:lnSpc>
                <a:spcPct val="85000"/>
              </a:lnSpc>
              <a:spcBef>
                <a:spcPts val="500"/>
              </a:spcBef>
              <a:spcAft>
                <a:spcPts val="100"/>
              </a:spcAft>
              <a:buBlip>
                <a:blip r:embed="rId6"/>
              </a:buBlip>
            </a:pPr>
            <a:r>
              <a:rPr lang="en-US" sz="1600">
                <a:solidFill>
                  <a:srgbClr val="FF3369"/>
                </a:solidFill>
                <a:latin typeface="Segoe UI Semibold" panose="020B0702040204020203" pitchFamily="34" charset="0"/>
                <a:cs typeface="Segoe UI Semibold" panose="020B0702040204020203" pitchFamily="34" charset="0"/>
              </a:rPr>
              <a:t>Consultation Closes </a:t>
            </a:r>
            <a:r>
              <a:rPr lang="en-US" sz="1600">
                <a:latin typeface="Segoe UI Semibold" panose="020B0702040204020203" pitchFamily="34" charset="0"/>
                <a:cs typeface="Segoe UI Semibold" panose="020B0702040204020203" pitchFamily="34" charset="0"/>
              </a:rPr>
              <a:t>–</a:t>
            </a:r>
            <a:r>
              <a:rPr lang="en-US" sz="1600">
                <a:solidFill>
                  <a:srgbClr val="FF3369"/>
                </a:solidFill>
                <a:latin typeface="Segoe UI Semibold" panose="020B0702040204020203" pitchFamily="34" charset="0"/>
                <a:cs typeface="Segoe UI Semibold" panose="020B0702040204020203" pitchFamily="34" charset="0"/>
              </a:rPr>
              <a:t> </a:t>
            </a:r>
            <a:r>
              <a:rPr lang="en-US" sz="1600">
                <a:solidFill>
                  <a:srgbClr val="000000"/>
                </a:solidFill>
                <a:latin typeface="Segoe UI"/>
                <a:cs typeface="Segoe UI"/>
              </a:rPr>
              <a:t>Tuesday 19 May 2026 </a:t>
            </a:r>
            <a:endParaRPr lang="en-US" sz="1600"/>
          </a:p>
        </p:txBody>
      </p:sp>
      <p:sp>
        <p:nvSpPr>
          <p:cNvPr id="6" name="TextBox 5">
            <a:extLst>
              <a:ext uri="{FF2B5EF4-FFF2-40B4-BE49-F238E27FC236}">
                <a16:creationId xmlns:a16="http://schemas.microsoft.com/office/drawing/2014/main" id="{48525798-44AB-F2C9-DF76-5CF56963BCF4}"/>
              </a:ext>
            </a:extLst>
          </p:cNvPr>
          <p:cNvSpPr txBox="1"/>
          <p:nvPr/>
        </p:nvSpPr>
        <p:spPr>
          <a:xfrm>
            <a:off x="4563652" y="5418627"/>
            <a:ext cx="2853147" cy="1246495"/>
          </a:xfrm>
          <a:prstGeom prst="rect">
            <a:avLst/>
          </a:prstGeom>
          <a:noFill/>
        </p:spPr>
        <p:txBody>
          <a:bodyPr wrap="square" rtlCol="0">
            <a:spAutoFit/>
          </a:bodyPr>
          <a:lstStyle/>
          <a:p>
            <a:pPr>
              <a:lnSpc>
                <a:spcPts val="1800"/>
              </a:lnSpc>
            </a:pPr>
            <a:r>
              <a:rPr lang="en-US" sz="1800" spc="-50">
                <a:solidFill>
                  <a:srgbClr val="FF8097"/>
                </a:solidFill>
                <a:latin typeface="Segoe UI Semibold" panose="020B0702040204020203" pitchFamily="34" charset="0"/>
                <a:cs typeface="Segoe UI Semibold" panose="020B0702040204020203" pitchFamily="34" charset="0"/>
              </a:rPr>
              <a:t>We want your input – whether you live, work, study or run a business in Mosman. Share your ideas by Tuesday 19 May 2026.</a:t>
            </a:r>
            <a:endParaRPr lang="en-AU" sz="1800" b="1">
              <a:solidFill>
                <a:srgbClr val="FF8097"/>
              </a:solidFill>
              <a:latin typeface="Segoe UI Semibold" panose="020B0702040204020203" pitchFamily="34" charset="0"/>
              <a:cs typeface="Segoe UI Semibold" panose="020B0702040204020203" pitchFamily="34" charset="0"/>
            </a:endParaRPr>
          </a:p>
        </p:txBody>
      </p:sp>
      <p:pic>
        <p:nvPicPr>
          <p:cNvPr id="10" name="Picture 9">
            <a:extLst>
              <a:ext uri="{FF2B5EF4-FFF2-40B4-BE49-F238E27FC236}">
                <a16:creationId xmlns:a16="http://schemas.microsoft.com/office/drawing/2014/main" id="{E09BDA2D-C8D6-343F-4811-9D61512C0C3C}"/>
              </a:ext>
            </a:extLst>
          </p:cNvPr>
          <p:cNvPicPr>
            <a:picLocks noChangeAspect="1"/>
          </p:cNvPicPr>
          <p:nvPr/>
        </p:nvPicPr>
        <p:blipFill>
          <a:blip r:embed="rId7"/>
          <a:stretch>
            <a:fillRect/>
          </a:stretch>
        </p:blipFill>
        <p:spPr>
          <a:xfrm>
            <a:off x="7692885" y="5055006"/>
            <a:ext cx="1543190" cy="1530276"/>
          </a:xfrm>
          <a:prstGeom prst="rect">
            <a:avLst/>
          </a:prstGeom>
        </p:spPr>
      </p:pic>
    </p:spTree>
    <p:extLst>
      <p:ext uri="{BB962C8B-B14F-4D97-AF65-F5344CB8AC3E}">
        <p14:creationId xmlns:p14="http://schemas.microsoft.com/office/powerpoint/2010/main" val="3285491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F9D58-A5DE-B260-984E-2C12F86B7C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809BB5-C5C7-6E7F-AF09-FC8F0F5872EA}"/>
              </a:ext>
            </a:extLst>
          </p:cNvPr>
          <p:cNvSpPr>
            <a:spLocks noGrp="1"/>
          </p:cNvSpPr>
          <p:nvPr>
            <p:ph type="title"/>
          </p:nvPr>
        </p:nvSpPr>
        <p:spPr>
          <a:xfrm>
            <a:off x="453152" y="289373"/>
            <a:ext cx="3366373" cy="2206177"/>
          </a:xfrm>
        </p:spPr>
        <p:txBody>
          <a:bodyPr>
            <a:normAutofit/>
          </a:bodyPr>
          <a:lstStyle/>
          <a:p>
            <a:r>
              <a:rPr lang="en-US">
                <a:latin typeface="Segoe UI Light"/>
                <a:cs typeface="Segoe UI"/>
              </a:rPr>
              <a:t>Panelist introductions </a:t>
            </a:r>
          </a:p>
        </p:txBody>
      </p:sp>
      <p:pic>
        <p:nvPicPr>
          <p:cNvPr id="1026" name="Picture 2" descr="7D/139 Avenue Road, Mosman, NSW 2088 - Property Details">
            <a:extLst>
              <a:ext uri="{FF2B5EF4-FFF2-40B4-BE49-F238E27FC236}">
                <a16:creationId xmlns:a16="http://schemas.microsoft.com/office/drawing/2014/main" id="{D55FF122-0BC9-70BE-B4B7-90091E94F82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444" b="7807"/>
          <a:stretch>
            <a:fillRect/>
          </a:stretch>
        </p:blipFill>
        <p:spPr bwMode="auto">
          <a:xfrm>
            <a:off x="544438" y="3282189"/>
            <a:ext cx="2989490" cy="163113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a:extLst>
              <a:ext uri="{FF2B5EF4-FFF2-40B4-BE49-F238E27FC236}">
                <a16:creationId xmlns:a16="http://schemas.microsoft.com/office/drawing/2014/main" id="{E5C9BA3D-705D-A6A7-4336-75E75F4D57F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292"/>
          <a:stretch>
            <a:fillRect/>
          </a:stretch>
        </p:blipFill>
        <p:spPr bwMode="auto">
          <a:xfrm>
            <a:off x="539248" y="5047139"/>
            <a:ext cx="2994680" cy="1631138"/>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4">
            <a:extLst>
              <a:ext uri="{FF2B5EF4-FFF2-40B4-BE49-F238E27FC236}">
                <a16:creationId xmlns:a16="http://schemas.microsoft.com/office/drawing/2014/main" id="{9C22ABA4-3B73-210B-B77F-ADE54326A188}"/>
              </a:ext>
            </a:extLst>
          </p:cNvPr>
          <p:cNvSpPr>
            <a:spLocks noGrp="1"/>
          </p:cNvSpPr>
          <p:nvPr/>
        </p:nvSpPr>
        <p:spPr>
          <a:xfrm>
            <a:off x="4666181" y="1909763"/>
            <a:ext cx="7573945" cy="2531134"/>
          </a:xfrm>
          <a:prstGeom prst="rect">
            <a:avLst/>
          </a:prstGeom>
        </p:spPr>
        <p:txBody>
          <a:bodyPr vert="horz" lIns="0" tIns="54123" rIns="0" bIns="54123" rtlCol="0" anchor="t">
            <a:normAutofit/>
          </a:bodyPr>
          <a:lstStyle>
            <a:lvl1pPr marL="108247" indent="-108247" algn="l" defTabSz="1082467" rtl="0" eaLnBrk="1" latinLnBrk="0" hangingPunct="1">
              <a:lnSpc>
                <a:spcPct val="90000"/>
              </a:lnSpc>
              <a:spcBef>
                <a:spcPts val="1421"/>
              </a:spcBef>
              <a:spcAft>
                <a:spcPts val="237"/>
              </a:spcAft>
              <a:buClr>
                <a:schemeClr val="accent1"/>
              </a:buClr>
              <a:buSzPct val="100000"/>
              <a:buFont typeface="Calibri" panose="020F0502020204030204" pitchFamily="34" charset="0"/>
              <a:buChar char=" "/>
              <a:defRPr sz="2400" kern="1200" spc="-60" baseline="0">
                <a:solidFill>
                  <a:schemeClr val="tx1"/>
                </a:solidFill>
                <a:latin typeface="Segoe UI" panose="020B0502040204020203" pitchFamily="34" charset="0"/>
                <a:ea typeface="+mn-ea"/>
                <a:cs typeface="Segoe UI" panose="020B0502040204020203" pitchFamily="34" charset="0"/>
              </a:defRPr>
            </a:lvl1pPr>
            <a:lvl2pPr marL="454636" indent="-216493" algn="l" defTabSz="1082467" rtl="0" eaLnBrk="1" latinLnBrk="0" hangingPunct="1">
              <a:lnSpc>
                <a:spcPct val="90000"/>
              </a:lnSpc>
              <a:spcBef>
                <a:spcPts val="237"/>
              </a:spcBef>
              <a:spcAft>
                <a:spcPts val="474"/>
              </a:spcAft>
              <a:buClr>
                <a:srgbClr val="FF3369"/>
              </a:buClr>
              <a:buFont typeface="Wingdings" panose="05000000000000000000" pitchFamily="2" charset="2"/>
              <a:buChar char="§"/>
              <a:defRPr sz="2100" kern="1200" spc="-30" baseline="0">
                <a:solidFill>
                  <a:schemeClr val="tx1"/>
                </a:solidFill>
                <a:latin typeface="Segoe UI" panose="020B0502040204020203" pitchFamily="34" charset="0"/>
                <a:ea typeface="+mn-ea"/>
                <a:cs typeface="Segoe UI" panose="020B0502040204020203" pitchFamily="34" charset="0"/>
              </a:defRPr>
            </a:lvl2pPr>
            <a:lvl3pPr marL="671129" indent="-216493" algn="l" defTabSz="1082467" rtl="0" eaLnBrk="1" latinLnBrk="0" hangingPunct="1">
              <a:lnSpc>
                <a:spcPct val="90000"/>
              </a:lnSpc>
              <a:spcBef>
                <a:spcPts val="237"/>
              </a:spcBef>
              <a:spcAft>
                <a:spcPts val="474"/>
              </a:spcAft>
              <a:buClr>
                <a:srgbClr val="FF3369"/>
              </a:buClr>
              <a:buFont typeface="Wingdings" panose="05000000000000000000" pitchFamily="2" charset="2"/>
              <a:buChar char="§"/>
              <a:defRPr sz="1700" kern="1200" spc="-30" baseline="0">
                <a:solidFill>
                  <a:schemeClr val="tx1"/>
                </a:solidFill>
                <a:latin typeface="Segoe UI" panose="020B0502040204020203" pitchFamily="34" charset="0"/>
                <a:ea typeface="+mn-ea"/>
                <a:cs typeface="Segoe UI" panose="020B0502040204020203" pitchFamily="34" charset="0"/>
              </a:defRPr>
            </a:lvl3pPr>
            <a:lvl4pPr marL="887623" indent="-216493" algn="l" defTabSz="1082467" rtl="0" eaLnBrk="1" latinLnBrk="0" hangingPunct="1">
              <a:lnSpc>
                <a:spcPct val="90000"/>
              </a:lnSpc>
              <a:spcBef>
                <a:spcPts val="237"/>
              </a:spcBef>
              <a:spcAft>
                <a:spcPts val="474"/>
              </a:spcAft>
              <a:buClr>
                <a:srgbClr val="FF3369"/>
              </a:buClr>
              <a:buFont typeface="Wingdings" panose="05000000000000000000" pitchFamily="2" charset="2"/>
              <a:buChar char="§"/>
              <a:defRPr sz="1700" kern="1200" spc="-30" baseline="0">
                <a:solidFill>
                  <a:schemeClr val="tx1"/>
                </a:solidFill>
                <a:latin typeface="Segoe UI" panose="020B0502040204020203" pitchFamily="34" charset="0"/>
                <a:ea typeface="+mn-ea"/>
                <a:cs typeface="Segoe UI" panose="020B0502040204020203" pitchFamily="34" charset="0"/>
              </a:defRPr>
            </a:lvl4pPr>
            <a:lvl5pPr marL="1104116" indent="-216493" algn="l" defTabSz="1082467" rtl="0" eaLnBrk="1" latinLnBrk="0" hangingPunct="1">
              <a:lnSpc>
                <a:spcPct val="90000"/>
              </a:lnSpc>
              <a:spcBef>
                <a:spcPts val="237"/>
              </a:spcBef>
              <a:spcAft>
                <a:spcPts val="474"/>
              </a:spcAft>
              <a:buClr>
                <a:srgbClr val="FF3369"/>
              </a:buClr>
              <a:buFont typeface="Wingdings" panose="05000000000000000000" pitchFamily="2" charset="2"/>
              <a:buChar char="§"/>
              <a:defRPr sz="1700" kern="1200" spc="-30" baseline="0">
                <a:solidFill>
                  <a:schemeClr val="tx1"/>
                </a:solidFill>
                <a:latin typeface="Segoe UI" panose="020B0502040204020203" pitchFamily="34" charset="0"/>
                <a:ea typeface="+mn-ea"/>
                <a:cs typeface="Segoe UI" panose="020B0502040204020203" pitchFamily="34" charset="0"/>
              </a:defRPr>
            </a:lvl5pPr>
            <a:lvl6pPr marL="1302180" indent="-270617" algn="l" defTabSz="1082467" rtl="0" eaLnBrk="1" latinLnBrk="0" hangingPunct="1">
              <a:lnSpc>
                <a:spcPct val="90000"/>
              </a:lnSpc>
              <a:spcBef>
                <a:spcPts val="237"/>
              </a:spcBef>
              <a:spcAft>
                <a:spcPts val="474"/>
              </a:spcAft>
              <a:buClr>
                <a:schemeClr val="accent1"/>
              </a:buClr>
              <a:buFont typeface="Calibri" pitchFamily="34" charset="0"/>
              <a:buChar char="◦"/>
              <a:defRPr sz="1700" kern="1200">
                <a:solidFill>
                  <a:schemeClr val="tx1">
                    <a:lumMod val="75000"/>
                    <a:lumOff val="25000"/>
                  </a:schemeClr>
                </a:solidFill>
                <a:latin typeface="+mn-lt"/>
                <a:ea typeface="+mn-ea"/>
                <a:cs typeface="+mn-cs"/>
              </a:defRPr>
            </a:lvl6pPr>
            <a:lvl7pPr marL="1538940" indent="-270617" algn="l" defTabSz="1082467" rtl="0" eaLnBrk="1" latinLnBrk="0" hangingPunct="1">
              <a:lnSpc>
                <a:spcPct val="90000"/>
              </a:lnSpc>
              <a:spcBef>
                <a:spcPts val="237"/>
              </a:spcBef>
              <a:spcAft>
                <a:spcPts val="474"/>
              </a:spcAft>
              <a:buClr>
                <a:schemeClr val="accent1"/>
              </a:buClr>
              <a:buFont typeface="Calibri" pitchFamily="34" charset="0"/>
              <a:buChar char="◦"/>
              <a:defRPr sz="1700" kern="1200">
                <a:solidFill>
                  <a:schemeClr val="tx1">
                    <a:lumMod val="75000"/>
                    <a:lumOff val="25000"/>
                  </a:schemeClr>
                </a:solidFill>
                <a:latin typeface="+mn-lt"/>
                <a:ea typeface="+mn-ea"/>
                <a:cs typeface="+mn-cs"/>
              </a:defRPr>
            </a:lvl7pPr>
            <a:lvl8pPr marL="1775700" indent="-270617" algn="l" defTabSz="1082467" rtl="0" eaLnBrk="1" latinLnBrk="0" hangingPunct="1">
              <a:lnSpc>
                <a:spcPct val="90000"/>
              </a:lnSpc>
              <a:spcBef>
                <a:spcPts val="237"/>
              </a:spcBef>
              <a:spcAft>
                <a:spcPts val="474"/>
              </a:spcAft>
              <a:buClr>
                <a:schemeClr val="accent1"/>
              </a:buClr>
              <a:buFont typeface="Calibri" pitchFamily="34" charset="0"/>
              <a:buChar char="◦"/>
              <a:defRPr sz="1700" kern="1200">
                <a:solidFill>
                  <a:schemeClr val="tx1">
                    <a:lumMod val="75000"/>
                    <a:lumOff val="25000"/>
                  </a:schemeClr>
                </a:solidFill>
                <a:latin typeface="+mn-lt"/>
                <a:ea typeface="+mn-ea"/>
                <a:cs typeface="+mn-cs"/>
              </a:defRPr>
            </a:lvl8pPr>
            <a:lvl9pPr marL="2012460" indent="-270617" algn="l" defTabSz="1082467" rtl="0" eaLnBrk="1" latinLnBrk="0" hangingPunct="1">
              <a:lnSpc>
                <a:spcPct val="90000"/>
              </a:lnSpc>
              <a:spcBef>
                <a:spcPts val="237"/>
              </a:spcBef>
              <a:spcAft>
                <a:spcPts val="474"/>
              </a:spcAft>
              <a:buClr>
                <a:schemeClr val="accent1"/>
              </a:buClr>
              <a:buFont typeface="Calibri" pitchFamily="34" charset="0"/>
              <a:buChar char="◦"/>
              <a:defRPr sz="1700" kern="1200">
                <a:solidFill>
                  <a:schemeClr val="tx1">
                    <a:lumMod val="75000"/>
                    <a:lumOff val="25000"/>
                  </a:schemeClr>
                </a:solidFill>
                <a:latin typeface="+mn-lt"/>
                <a:ea typeface="+mn-ea"/>
                <a:cs typeface="+mn-cs"/>
              </a:defRPr>
            </a:lvl9pPr>
          </a:lstStyle>
          <a:p>
            <a:pPr marL="0" indent="0">
              <a:buNone/>
            </a:pPr>
            <a:r>
              <a:rPr lang="en-US" b="1"/>
              <a:t>Mosman Council</a:t>
            </a:r>
            <a:endParaRPr lang="en-US"/>
          </a:p>
          <a:p>
            <a:pPr>
              <a:lnSpc>
                <a:spcPct val="70000"/>
              </a:lnSpc>
              <a:spcBef>
                <a:spcPts val="1300"/>
              </a:spcBef>
              <a:spcAft>
                <a:spcPts val="200"/>
              </a:spcAft>
              <a:buBlip>
                <a:blip r:embed="rId4"/>
              </a:buBlip>
            </a:pPr>
            <a:r>
              <a:rPr lang="en-AU"/>
              <a:t> </a:t>
            </a:r>
            <a:r>
              <a:rPr lang="en-AU" sz="2200" err="1"/>
              <a:t>Clr</a:t>
            </a:r>
            <a:r>
              <a:rPr lang="en-AU" sz="2200"/>
              <a:t> Ann Marie Kimber, Mayor </a:t>
            </a:r>
          </a:p>
          <a:p>
            <a:pPr>
              <a:lnSpc>
                <a:spcPct val="70000"/>
              </a:lnSpc>
              <a:spcBef>
                <a:spcPts val="1300"/>
              </a:spcBef>
              <a:spcAft>
                <a:spcPts val="200"/>
              </a:spcAft>
              <a:buBlip>
                <a:blip r:embed="rId4"/>
              </a:buBlip>
            </a:pPr>
            <a:r>
              <a:rPr lang="en-AU" sz="2200"/>
              <a:t> Craig Covich, General Manager</a:t>
            </a:r>
          </a:p>
          <a:p>
            <a:pPr>
              <a:lnSpc>
                <a:spcPct val="70000"/>
              </a:lnSpc>
              <a:spcBef>
                <a:spcPts val="1300"/>
              </a:spcBef>
              <a:spcAft>
                <a:spcPts val="200"/>
              </a:spcAft>
              <a:buBlip>
                <a:blip r:embed="rId4"/>
              </a:buBlip>
            </a:pPr>
            <a:r>
              <a:rPr lang="en-AU" sz="2200"/>
              <a:t> Vivienne Albin, Director Environment and Planning</a:t>
            </a:r>
          </a:p>
          <a:p>
            <a:pPr>
              <a:lnSpc>
                <a:spcPct val="70000"/>
              </a:lnSpc>
              <a:spcBef>
                <a:spcPts val="1300"/>
              </a:spcBef>
              <a:spcAft>
                <a:spcPts val="200"/>
              </a:spcAft>
              <a:buBlip>
                <a:blip r:embed="rId4"/>
              </a:buBlip>
            </a:pPr>
            <a:r>
              <a:rPr lang="en-AU" sz="2200"/>
              <a:t>  Sarah Wallace, Team Coordinator Urban Planning</a:t>
            </a:r>
          </a:p>
          <a:p>
            <a:pPr marL="0" indent="0">
              <a:buNone/>
            </a:pPr>
            <a:endParaRPr lang="en-US" b="1"/>
          </a:p>
        </p:txBody>
      </p:sp>
      <p:sp>
        <p:nvSpPr>
          <p:cNvPr id="13" name="Content Placeholder 5">
            <a:extLst>
              <a:ext uri="{FF2B5EF4-FFF2-40B4-BE49-F238E27FC236}">
                <a16:creationId xmlns:a16="http://schemas.microsoft.com/office/drawing/2014/main" id="{A7EFF827-B847-6AD6-5F54-9F3817A02E9F}"/>
              </a:ext>
            </a:extLst>
          </p:cNvPr>
          <p:cNvSpPr txBox="1">
            <a:spLocks/>
          </p:cNvSpPr>
          <p:nvPr/>
        </p:nvSpPr>
        <p:spPr>
          <a:xfrm>
            <a:off x="4564583" y="4541849"/>
            <a:ext cx="5677447" cy="1850555"/>
          </a:xfrm>
          <a:prstGeom prst="rect">
            <a:avLst/>
          </a:prstGeom>
        </p:spPr>
        <p:txBody>
          <a:bodyPr vert="horz" lIns="108247" tIns="54123" rIns="108247" bIns="54123" rtlCol="0" anchor="t">
            <a:normAutofit/>
          </a:bodyPr>
          <a:lstStyle>
            <a:lvl1pPr marL="0" indent="0" algn="l" defTabSz="1082467" rtl="0" eaLnBrk="1" latinLnBrk="0" hangingPunct="1">
              <a:lnSpc>
                <a:spcPct val="90000"/>
              </a:lnSpc>
              <a:spcBef>
                <a:spcPts val="1421"/>
              </a:spcBef>
              <a:spcAft>
                <a:spcPts val="237"/>
              </a:spcAft>
              <a:buClr>
                <a:schemeClr val="accent1"/>
              </a:buClr>
              <a:buSzPct val="100000"/>
              <a:buFont typeface="Calibri" panose="020F0502020204030204" pitchFamily="34" charset="0"/>
              <a:buNone/>
              <a:defRPr sz="1800" kern="1200" spc="0" baseline="0">
                <a:solidFill>
                  <a:srgbClr val="FFFFFF"/>
                </a:solidFill>
                <a:latin typeface="Segoe UI" panose="020B0502040204020203" pitchFamily="34" charset="0"/>
                <a:ea typeface="+mn-ea"/>
                <a:cs typeface="Segoe UI" panose="020B0502040204020203" pitchFamily="34" charset="0"/>
              </a:defRPr>
            </a:lvl1pPr>
            <a:lvl2pPr marL="541233" indent="0" algn="l" defTabSz="1082467" rtl="0" eaLnBrk="1" latinLnBrk="0" hangingPunct="1">
              <a:lnSpc>
                <a:spcPct val="90000"/>
              </a:lnSpc>
              <a:spcBef>
                <a:spcPts val="237"/>
              </a:spcBef>
              <a:spcAft>
                <a:spcPts val="474"/>
              </a:spcAft>
              <a:buClr>
                <a:srgbClr val="FF3369"/>
              </a:buClr>
              <a:buFont typeface="Wingdings" panose="05000000000000000000" pitchFamily="2" charset="2"/>
              <a:buNone/>
              <a:defRPr sz="1400" kern="1200" spc="-60" baseline="0">
                <a:solidFill>
                  <a:schemeClr val="tx1"/>
                </a:solidFill>
                <a:latin typeface="Segoe UI" panose="020B0502040204020203" pitchFamily="34" charset="0"/>
                <a:ea typeface="+mn-ea"/>
                <a:cs typeface="Segoe UI" panose="020B0502040204020203" pitchFamily="34" charset="0"/>
              </a:defRPr>
            </a:lvl2pPr>
            <a:lvl3pPr marL="1082467" indent="0" algn="l" defTabSz="1082467" rtl="0" eaLnBrk="1" latinLnBrk="0" hangingPunct="1">
              <a:lnSpc>
                <a:spcPct val="90000"/>
              </a:lnSpc>
              <a:spcBef>
                <a:spcPts val="237"/>
              </a:spcBef>
              <a:spcAft>
                <a:spcPts val="474"/>
              </a:spcAft>
              <a:buClr>
                <a:srgbClr val="FF3369"/>
              </a:buClr>
              <a:buFont typeface="Wingdings" panose="05000000000000000000" pitchFamily="2" charset="2"/>
              <a:buNone/>
              <a:defRPr sz="1200" kern="1200" spc="-60" baseline="0">
                <a:solidFill>
                  <a:schemeClr val="tx1"/>
                </a:solidFill>
                <a:latin typeface="Segoe UI" panose="020B0502040204020203" pitchFamily="34" charset="0"/>
                <a:ea typeface="+mn-ea"/>
                <a:cs typeface="Segoe UI" panose="020B0502040204020203" pitchFamily="34" charset="0"/>
              </a:defRPr>
            </a:lvl3pPr>
            <a:lvl4pPr marL="1623700" indent="0" algn="l" defTabSz="1082467" rtl="0" eaLnBrk="1" latinLnBrk="0" hangingPunct="1">
              <a:lnSpc>
                <a:spcPct val="90000"/>
              </a:lnSpc>
              <a:spcBef>
                <a:spcPts val="237"/>
              </a:spcBef>
              <a:spcAft>
                <a:spcPts val="474"/>
              </a:spcAft>
              <a:buClr>
                <a:srgbClr val="FF3369"/>
              </a:buClr>
              <a:buFont typeface="Wingdings" panose="05000000000000000000" pitchFamily="2" charset="2"/>
              <a:buNone/>
              <a:defRPr sz="1100" kern="1200" spc="-60" baseline="0">
                <a:solidFill>
                  <a:schemeClr val="tx1"/>
                </a:solidFill>
                <a:latin typeface="Segoe UI" panose="020B0502040204020203" pitchFamily="34" charset="0"/>
                <a:ea typeface="+mn-ea"/>
                <a:cs typeface="Segoe UI" panose="020B0502040204020203" pitchFamily="34" charset="0"/>
              </a:defRPr>
            </a:lvl4pPr>
            <a:lvl5pPr marL="2164933" indent="0" algn="l" defTabSz="1082467" rtl="0" eaLnBrk="1" latinLnBrk="0" hangingPunct="1">
              <a:lnSpc>
                <a:spcPct val="90000"/>
              </a:lnSpc>
              <a:spcBef>
                <a:spcPts val="237"/>
              </a:spcBef>
              <a:spcAft>
                <a:spcPts val="474"/>
              </a:spcAft>
              <a:buClr>
                <a:srgbClr val="FF3369"/>
              </a:buClr>
              <a:buFont typeface="Wingdings" panose="05000000000000000000" pitchFamily="2" charset="2"/>
              <a:buNone/>
              <a:defRPr sz="1100" kern="1200" spc="-60" baseline="0">
                <a:solidFill>
                  <a:schemeClr val="tx1"/>
                </a:solidFill>
                <a:latin typeface="Segoe UI" panose="020B0502040204020203" pitchFamily="34" charset="0"/>
                <a:ea typeface="+mn-ea"/>
                <a:cs typeface="Segoe UI" panose="020B0502040204020203" pitchFamily="34" charset="0"/>
              </a:defRPr>
            </a:lvl5pPr>
            <a:lvl6pPr marL="2706167" indent="0" algn="l" defTabSz="1082467" rtl="0" eaLnBrk="1" latinLnBrk="0" hangingPunct="1">
              <a:lnSpc>
                <a:spcPct val="90000"/>
              </a:lnSpc>
              <a:spcBef>
                <a:spcPts val="237"/>
              </a:spcBef>
              <a:spcAft>
                <a:spcPts val="474"/>
              </a:spcAft>
              <a:buClr>
                <a:schemeClr val="accent1"/>
              </a:buClr>
              <a:buFont typeface="Calibri" pitchFamily="34" charset="0"/>
              <a:buNone/>
              <a:defRPr sz="1100" kern="1200">
                <a:solidFill>
                  <a:schemeClr val="tx1">
                    <a:lumMod val="75000"/>
                    <a:lumOff val="25000"/>
                  </a:schemeClr>
                </a:solidFill>
                <a:latin typeface="+mn-lt"/>
                <a:ea typeface="+mn-ea"/>
                <a:cs typeface="+mn-cs"/>
              </a:defRPr>
            </a:lvl6pPr>
            <a:lvl7pPr marL="3247400" indent="0" algn="l" defTabSz="1082467" rtl="0" eaLnBrk="1" latinLnBrk="0" hangingPunct="1">
              <a:lnSpc>
                <a:spcPct val="90000"/>
              </a:lnSpc>
              <a:spcBef>
                <a:spcPts val="237"/>
              </a:spcBef>
              <a:spcAft>
                <a:spcPts val="474"/>
              </a:spcAft>
              <a:buClr>
                <a:schemeClr val="accent1"/>
              </a:buClr>
              <a:buFont typeface="Calibri" pitchFamily="34" charset="0"/>
              <a:buNone/>
              <a:defRPr sz="1100" kern="1200">
                <a:solidFill>
                  <a:schemeClr val="tx1">
                    <a:lumMod val="75000"/>
                    <a:lumOff val="25000"/>
                  </a:schemeClr>
                </a:solidFill>
                <a:latin typeface="+mn-lt"/>
                <a:ea typeface="+mn-ea"/>
                <a:cs typeface="+mn-cs"/>
              </a:defRPr>
            </a:lvl7pPr>
            <a:lvl8pPr marL="3788634" indent="0" algn="l" defTabSz="1082467" rtl="0" eaLnBrk="1" latinLnBrk="0" hangingPunct="1">
              <a:lnSpc>
                <a:spcPct val="90000"/>
              </a:lnSpc>
              <a:spcBef>
                <a:spcPts val="237"/>
              </a:spcBef>
              <a:spcAft>
                <a:spcPts val="474"/>
              </a:spcAft>
              <a:buClr>
                <a:schemeClr val="accent1"/>
              </a:buClr>
              <a:buFont typeface="Calibri" pitchFamily="34" charset="0"/>
              <a:buNone/>
              <a:defRPr sz="1100" kern="1200">
                <a:solidFill>
                  <a:schemeClr val="tx1">
                    <a:lumMod val="75000"/>
                    <a:lumOff val="25000"/>
                  </a:schemeClr>
                </a:solidFill>
                <a:latin typeface="+mn-lt"/>
                <a:ea typeface="+mn-ea"/>
                <a:cs typeface="+mn-cs"/>
              </a:defRPr>
            </a:lvl8pPr>
            <a:lvl9pPr marL="4329867" indent="0" algn="l" defTabSz="1082467" rtl="0" eaLnBrk="1" latinLnBrk="0" hangingPunct="1">
              <a:lnSpc>
                <a:spcPct val="90000"/>
              </a:lnSpc>
              <a:spcBef>
                <a:spcPts val="237"/>
              </a:spcBef>
              <a:spcAft>
                <a:spcPts val="474"/>
              </a:spcAft>
              <a:buClr>
                <a:schemeClr val="accent1"/>
              </a:buClr>
              <a:buFont typeface="Calibri" pitchFamily="34" charset="0"/>
              <a:buNone/>
              <a:defRPr sz="1100" kern="1200">
                <a:solidFill>
                  <a:schemeClr val="tx1">
                    <a:lumMod val="75000"/>
                    <a:lumOff val="25000"/>
                  </a:schemeClr>
                </a:solidFill>
                <a:latin typeface="+mn-lt"/>
                <a:ea typeface="+mn-ea"/>
                <a:cs typeface="+mn-cs"/>
              </a:defRPr>
            </a:lvl9pPr>
          </a:lstStyle>
          <a:p>
            <a:r>
              <a:rPr lang="en-US" sz="2400" b="1">
                <a:solidFill>
                  <a:srgbClr val="000000"/>
                </a:solidFill>
                <a:latin typeface="Segoe UI"/>
                <a:cs typeface="Segoe UI"/>
              </a:rPr>
              <a:t>SJB</a:t>
            </a:r>
          </a:p>
          <a:p>
            <a:pPr marL="342900" indent="-342900">
              <a:lnSpc>
                <a:spcPct val="70000"/>
              </a:lnSpc>
              <a:spcBef>
                <a:spcPts val="1400"/>
              </a:spcBef>
              <a:spcAft>
                <a:spcPts val="200"/>
              </a:spcAft>
              <a:buBlip>
                <a:blip r:embed="rId4"/>
              </a:buBlip>
            </a:pPr>
            <a:r>
              <a:rPr lang="en-AU" sz="2200" spc="-60">
                <a:solidFill>
                  <a:schemeClr val="tx1"/>
                </a:solidFill>
              </a:rPr>
              <a:t>Jonathan Knapp, Director </a:t>
            </a:r>
            <a:endParaRPr lang="en-US" sz="2200" spc="-60">
              <a:solidFill>
                <a:schemeClr val="tx1"/>
              </a:solidFill>
            </a:endParaRPr>
          </a:p>
          <a:p>
            <a:pPr marL="342900" indent="-342900">
              <a:lnSpc>
                <a:spcPct val="70000"/>
              </a:lnSpc>
              <a:spcBef>
                <a:spcPts val="1400"/>
              </a:spcBef>
              <a:spcAft>
                <a:spcPts val="200"/>
              </a:spcAft>
              <a:buBlip>
                <a:blip r:embed="rId4"/>
              </a:buBlip>
            </a:pPr>
            <a:r>
              <a:rPr lang="en-AU" sz="2200" spc="-60">
                <a:solidFill>
                  <a:schemeClr val="tx1"/>
                </a:solidFill>
              </a:rPr>
              <a:t>Lulu </a:t>
            </a:r>
            <a:r>
              <a:rPr lang="en-AU" sz="2200" spc="-60" err="1">
                <a:solidFill>
                  <a:schemeClr val="tx1"/>
                </a:solidFill>
              </a:rPr>
              <a:t>Vitorelli</a:t>
            </a:r>
            <a:r>
              <a:rPr lang="en-AU" sz="2200" spc="-60">
                <a:solidFill>
                  <a:schemeClr val="tx1"/>
                </a:solidFill>
              </a:rPr>
              <a:t>, Associate Urban Designer </a:t>
            </a:r>
            <a:r>
              <a:rPr lang="en-AU">
                <a:latin typeface="Segoe UI"/>
                <a:cs typeface="Segoe UI"/>
              </a:rPr>
              <a:t>ulu </a:t>
            </a:r>
            <a:r>
              <a:rPr lang="en-AU" err="1">
                <a:latin typeface="Segoe UI"/>
                <a:cs typeface="Segoe UI"/>
              </a:rPr>
              <a:t>Vitorelli</a:t>
            </a:r>
            <a:r>
              <a:rPr lang="en-AU">
                <a:latin typeface="Segoe UI"/>
                <a:cs typeface="Segoe UI"/>
              </a:rPr>
              <a:t>, Associate Urban Designer </a:t>
            </a:r>
            <a:endParaRPr lang="en-US" sz="2400">
              <a:solidFill>
                <a:srgbClr val="000000"/>
              </a:solidFill>
              <a:latin typeface="Segoe UI"/>
              <a:cs typeface="Segoe UI"/>
            </a:endParaRPr>
          </a:p>
          <a:p>
            <a:endParaRPr lang="en-US" b="1"/>
          </a:p>
        </p:txBody>
      </p:sp>
    </p:spTree>
    <p:extLst>
      <p:ext uri="{BB962C8B-B14F-4D97-AF65-F5344CB8AC3E}">
        <p14:creationId xmlns:p14="http://schemas.microsoft.com/office/powerpoint/2010/main" val="1956944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B7C529-C338-7F66-5BCE-653ADDB7C83C}"/>
              </a:ext>
            </a:extLst>
          </p:cNvPr>
          <p:cNvSpPr>
            <a:spLocks noGrp="1"/>
          </p:cNvSpPr>
          <p:nvPr>
            <p:ph type="body" sz="half" idx="2"/>
          </p:nvPr>
        </p:nvSpPr>
        <p:spPr/>
        <p:txBody>
          <a:bodyPr/>
          <a:lstStyle/>
          <a:p>
            <a:endParaRPr lang="en-AU"/>
          </a:p>
        </p:txBody>
      </p:sp>
    </p:spTree>
    <p:extLst>
      <p:ext uri="{BB962C8B-B14F-4D97-AF65-F5344CB8AC3E}">
        <p14:creationId xmlns:p14="http://schemas.microsoft.com/office/powerpoint/2010/main" val="2614296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162BC-EB26-AF26-5B67-188D982DA6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06898C-6D3F-F711-C412-7AC16C2DE49C}"/>
              </a:ext>
            </a:extLst>
          </p:cNvPr>
          <p:cNvSpPr>
            <a:spLocks noGrp="1"/>
          </p:cNvSpPr>
          <p:nvPr>
            <p:ph type="title"/>
          </p:nvPr>
        </p:nvSpPr>
        <p:spPr>
          <a:xfrm>
            <a:off x="453152" y="289373"/>
            <a:ext cx="3366373" cy="2206177"/>
          </a:xfrm>
        </p:spPr>
        <p:txBody>
          <a:bodyPr/>
          <a:lstStyle/>
          <a:p>
            <a:r>
              <a:rPr lang="en-US">
                <a:latin typeface="Segoe UI Light"/>
                <a:cs typeface="Segoe UI"/>
              </a:rPr>
              <a:t>Agenda   </a:t>
            </a:r>
            <a:endParaRPr lang="en-AU">
              <a:latin typeface="Segoe UI Light"/>
              <a:cs typeface="Segoe UI"/>
            </a:endParaRPr>
          </a:p>
        </p:txBody>
      </p:sp>
      <p:pic>
        <p:nvPicPr>
          <p:cNvPr id="1026" name="Picture 2" descr="7D/139 Avenue Road, Mosman, NSW 2088 - Property Details">
            <a:extLst>
              <a:ext uri="{FF2B5EF4-FFF2-40B4-BE49-F238E27FC236}">
                <a16:creationId xmlns:a16="http://schemas.microsoft.com/office/drawing/2014/main" id="{52573C0F-D24B-E165-A743-FEB825F7881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444" b="7807"/>
          <a:stretch>
            <a:fillRect/>
          </a:stretch>
        </p:blipFill>
        <p:spPr bwMode="auto">
          <a:xfrm>
            <a:off x="544438" y="3282189"/>
            <a:ext cx="2989490" cy="163113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a:extLst>
              <a:ext uri="{FF2B5EF4-FFF2-40B4-BE49-F238E27FC236}">
                <a16:creationId xmlns:a16="http://schemas.microsoft.com/office/drawing/2014/main" id="{BA22B6CD-30A1-ED42-5C47-91039064B91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292"/>
          <a:stretch>
            <a:fillRect/>
          </a:stretch>
        </p:blipFill>
        <p:spPr bwMode="auto">
          <a:xfrm>
            <a:off x="539248" y="5047139"/>
            <a:ext cx="2994680" cy="163113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8639EF2C-410A-4E7E-33A2-93FAC598247B}"/>
              </a:ext>
            </a:extLst>
          </p:cNvPr>
          <p:cNvSpPr>
            <a:spLocks noGrp="1"/>
          </p:cNvSpPr>
          <p:nvPr>
            <p:ph idx="1"/>
          </p:nvPr>
        </p:nvSpPr>
        <p:spPr>
          <a:xfrm>
            <a:off x="4674609" y="2538317"/>
            <a:ext cx="6564338" cy="4014883"/>
          </a:xfrm>
        </p:spPr>
        <p:txBody>
          <a:bodyPr/>
          <a:lstStyle/>
          <a:p>
            <a:pPr>
              <a:buBlip>
                <a:blip r:embed="rId4"/>
              </a:buBlip>
            </a:pPr>
            <a:r>
              <a:rPr lang="en-AU"/>
              <a:t> Project background and context		10 min</a:t>
            </a:r>
          </a:p>
          <a:p>
            <a:pPr>
              <a:buBlip>
                <a:blip r:embed="rId4"/>
              </a:buBlip>
            </a:pPr>
            <a:r>
              <a:rPr lang="en-AU"/>
              <a:t> Mosman Masterplan introduction 	30 min</a:t>
            </a:r>
          </a:p>
          <a:p>
            <a:pPr>
              <a:buBlip>
                <a:blip r:embed="rId4"/>
              </a:buBlip>
            </a:pPr>
            <a:r>
              <a:rPr lang="en-AU"/>
              <a:t> Q&amp;A panel session			60 min</a:t>
            </a:r>
          </a:p>
          <a:p>
            <a:pPr>
              <a:buBlip>
                <a:blip r:embed="rId4"/>
              </a:buBlip>
            </a:pPr>
            <a:r>
              <a:rPr lang="en-AU"/>
              <a:t> How to have your say 			 5 min</a:t>
            </a:r>
          </a:p>
        </p:txBody>
      </p:sp>
    </p:spTree>
    <p:extLst>
      <p:ext uri="{BB962C8B-B14F-4D97-AF65-F5344CB8AC3E}">
        <p14:creationId xmlns:p14="http://schemas.microsoft.com/office/powerpoint/2010/main" val="1407430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4A78D-1B24-4899-78BE-5BBA5AFC0E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189110-0B85-DE02-AD9A-FA2FD80F0C92}"/>
              </a:ext>
            </a:extLst>
          </p:cNvPr>
          <p:cNvSpPr>
            <a:spLocks noGrp="1"/>
          </p:cNvSpPr>
          <p:nvPr>
            <p:ph type="title"/>
          </p:nvPr>
        </p:nvSpPr>
        <p:spPr>
          <a:xfrm>
            <a:off x="453152" y="289373"/>
            <a:ext cx="3366373" cy="2206177"/>
          </a:xfrm>
        </p:spPr>
        <p:txBody>
          <a:bodyPr/>
          <a:lstStyle/>
          <a:p>
            <a:r>
              <a:rPr lang="en-US">
                <a:latin typeface="Segoe UI Light"/>
                <a:cs typeface="Segoe UI"/>
              </a:rPr>
              <a:t>Housekeeping   </a:t>
            </a:r>
            <a:endParaRPr lang="en-AU">
              <a:latin typeface="Segoe UI Light"/>
              <a:cs typeface="Segoe UI"/>
            </a:endParaRPr>
          </a:p>
        </p:txBody>
      </p:sp>
      <p:pic>
        <p:nvPicPr>
          <p:cNvPr id="1026" name="Picture 2" descr="7D/139 Avenue Road, Mosman, NSW 2088 - Property Details">
            <a:extLst>
              <a:ext uri="{FF2B5EF4-FFF2-40B4-BE49-F238E27FC236}">
                <a16:creationId xmlns:a16="http://schemas.microsoft.com/office/drawing/2014/main" id="{1611A577-61BA-E88A-52F0-DBB6C8F29A6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444" b="7807"/>
          <a:stretch>
            <a:fillRect/>
          </a:stretch>
        </p:blipFill>
        <p:spPr bwMode="auto">
          <a:xfrm>
            <a:off x="544438" y="3282189"/>
            <a:ext cx="2989490" cy="163113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a:extLst>
              <a:ext uri="{FF2B5EF4-FFF2-40B4-BE49-F238E27FC236}">
                <a16:creationId xmlns:a16="http://schemas.microsoft.com/office/drawing/2014/main" id="{3AAB8EC4-EE1E-D484-EC1B-FBBEDC7F417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292"/>
          <a:stretch>
            <a:fillRect/>
          </a:stretch>
        </p:blipFill>
        <p:spPr bwMode="auto">
          <a:xfrm>
            <a:off x="539248" y="5047139"/>
            <a:ext cx="2994680" cy="163113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4">
            <a:extLst>
              <a:ext uri="{FF2B5EF4-FFF2-40B4-BE49-F238E27FC236}">
                <a16:creationId xmlns:a16="http://schemas.microsoft.com/office/drawing/2014/main" id="{AA1D3E2E-9508-05EB-2BB1-C6D6580AC55F}"/>
              </a:ext>
            </a:extLst>
          </p:cNvPr>
          <p:cNvSpPr txBox="1">
            <a:spLocks/>
          </p:cNvSpPr>
          <p:nvPr/>
        </p:nvSpPr>
        <p:spPr>
          <a:xfrm>
            <a:off x="4646645" y="2301708"/>
            <a:ext cx="7544362" cy="3395302"/>
          </a:xfrm>
          <a:prstGeom prst="rect">
            <a:avLst/>
          </a:prstGeom>
        </p:spPr>
        <p:txBody>
          <a:bodyPr vert="horz" lIns="0" tIns="54123" rIns="0" bIns="54123" rtlCol="0">
            <a:normAutofit/>
          </a:bodyPr>
          <a:lstStyle>
            <a:lvl1pPr marL="108247" indent="-108247" algn="l" defTabSz="1082467" rtl="0" eaLnBrk="1" latinLnBrk="0" hangingPunct="1">
              <a:lnSpc>
                <a:spcPct val="90000"/>
              </a:lnSpc>
              <a:spcBef>
                <a:spcPts val="1421"/>
              </a:spcBef>
              <a:spcAft>
                <a:spcPts val="237"/>
              </a:spcAft>
              <a:buClr>
                <a:schemeClr val="accent1"/>
              </a:buClr>
              <a:buSzPct val="100000"/>
              <a:buFont typeface="Calibri" panose="020F0502020204030204" pitchFamily="34" charset="0"/>
              <a:buChar char=" "/>
              <a:defRPr sz="2400" kern="1200" spc="-70" baseline="0">
                <a:solidFill>
                  <a:schemeClr val="tx1"/>
                </a:solidFill>
                <a:latin typeface="Segoe UI" panose="020B0502040204020203" pitchFamily="34" charset="0"/>
                <a:ea typeface="+mn-ea"/>
                <a:cs typeface="Segoe UI" panose="020B0502040204020203" pitchFamily="34" charset="0"/>
              </a:defRPr>
            </a:lvl1pPr>
            <a:lvl2pPr marL="454636" indent="-216493" algn="l" defTabSz="1082467" rtl="0" eaLnBrk="1" latinLnBrk="0" hangingPunct="1">
              <a:lnSpc>
                <a:spcPct val="90000"/>
              </a:lnSpc>
              <a:spcBef>
                <a:spcPts val="237"/>
              </a:spcBef>
              <a:spcAft>
                <a:spcPts val="474"/>
              </a:spcAft>
              <a:buClr>
                <a:srgbClr val="FF3369"/>
              </a:buClr>
              <a:buFont typeface="Wingdings" panose="05000000000000000000" pitchFamily="2" charset="2"/>
              <a:buChar char="§"/>
              <a:defRPr sz="2100" kern="1200" spc="-70" baseline="0">
                <a:solidFill>
                  <a:schemeClr val="tx1"/>
                </a:solidFill>
                <a:latin typeface="Segoe UI" panose="020B0502040204020203" pitchFamily="34" charset="0"/>
                <a:ea typeface="+mn-ea"/>
                <a:cs typeface="Segoe UI" panose="020B0502040204020203" pitchFamily="34" charset="0"/>
              </a:defRPr>
            </a:lvl2pPr>
            <a:lvl3pPr marL="671129" indent="-216493" algn="l" defTabSz="1082467" rtl="0" eaLnBrk="1" latinLnBrk="0" hangingPunct="1">
              <a:lnSpc>
                <a:spcPct val="90000"/>
              </a:lnSpc>
              <a:spcBef>
                <a:spcPts val="237"/>
              </a:spcBef>
              <a:spcAft>
                <a:spcPts val="474"/>
              </a:spcAft>
              <a:buClr>
                <a:srgbClr val="FF3369"/>
              </a:buClr>
              <a:buFont typeface="Wingdings" panose="05000000000000000000" pitchFamily="2" charset="2"/>
              <a:buChar char="§"/>
              <a:defRPr sz="1700" kern="1200" spc="-70" baseline="0">
                <a:solidFill>
                  <a:schemeClr val="tx1"/>
                </a:solidFill>
                <a:latin typeface="Segoe UI" panose="020B0502040204020203" pitchFamily="34" charset="0"/>
                <a:ea typeface="+mn-ea"/>
                <a:cs typeface="Segoe UI" panose="020B0502040204020203" pitchFamily="34" charset="0"/>
              </a:defRPr>
            </a:lvl3pPr>
            <a:lvl4pPr marL="887623" indent="-216493" algn="l" defTabSz="1082467" rtl="0" eaLnBrk="1" latinLnBrk="0" hangingPunct="1">
              <a:lnSpc>
                <a:spcPct val="90000"/>
              </a:lnSpc>
              <a:spcBef>
                <a:spcPts val="237"/>
              </a:spcBef>
              <a:spcAft>
                <a:spcPts val="474"/>
              </a:spcAft>
              <a:buClr>
                <a:srgbClr val="FF3369"/>
              </a:buClr>
              <a:buFont typeface="Wingdings" panose="05000000000000000000" pitchFamily="2" charset="2"/>
              <a:buChar char="§"/>
              <a:defRPr sz="1700" kern="1200" spc="-70" baseline="0">
                <a:solidFill>
                  <a:schemeClr val="tx1"/>
                </a:solidFill>
                <a:latin typeface="Segoe UI" panose="020B0502040204020203" pitchFamily="34" charset="0"/>
                <a:ea typeface="+mn-ea"/>
                <a:cs typeface="Segoe UI" panose="020B0502040204020203" pitchFamily="34" charset="0"/>
              </a:defRPr>
            </a:lvl4pPr>
            <a:lvl5pPr marL="1104116" indent="-216493" algn="l" defTabSz="1082467" rtl="0" eaLnBrk="1" latinLnBrk="0" hangingPunct="1">
              <a:lnSpc>
                <a:spcPct val="90000"/>
              </a:lnSpc>
              <a:spcBef>
                <a:spcPts val="237"/>
              </a:spcBef>
              <a:spcAft>
                <a:spcPts val="474"/>
              </a:spcAft>
              <a:buClr>
                <a:srgbClr val="FF3369"/>
              </a:buClr>
              <a:buFont typeface="Wingdings" panose="05000000000000000000" pitchFamily="2" charset="2"/>
              <a:buChar char="§"/>
              <a:defRPr sz="1700" kern="1200" spc="-70" baseline="0">
                <a:solidFill>
                  <a:schemeClr val="tx1"/>
                </a:solidFill>
                <a:latin typeface="Segoe UI" panose="020B0502040204020203" pitchFamily="34" charset="0"/>
                <a:ea typeface="+mn-ea"/>
                <a:cs typeface="Segoe UI" panose="020B0502040204020203" pitchFamily="34" charset="0"/>
              </a:defRPr>
            </a:lvl5pPr>
            <a:lvl6pPr marL="1302180" indent="-270617" algn="l" defTabSz="1082467" rtl="0" eaLnBrk="1" latinLnBrk="0" hangingPunct="1">
              <a:lnSpc>
                <a:spcPct val="90000"/>
              </a:lnSpc>
              <a:spcBef>
                <a:spcPts val="237"/>
              </a:spcBef>
              <a:spcAft>
                <a:spcPts val="474"/>
              </a:spcAft>
              <a:buClr>
                <a:schemeClr val="accent1"/>
              </a:buClr>
              <a:buFont typeface="Calibri" pitchFamily="34" charset="0"/>
              <a:buChar char="◦"/>
              <a:defRPr sz="1700" kern="1200">
                <a:solidFill>
                  <a:schemeClr val="tx1">
                    <a:lumMod val="75000"/>
                    <a:lumOff val="25000"/>
                  </a:schemeClr>
                </a:solidFill>
                <a:latin typeface="+mn-lt"/>
                <a:ea typeface="+mn-ea"/>
                <a:cs typeface="+mn-cs"/>
              </a:defRPr>
            </a:lvl6pPr>
            <a:lvl7pPr marL="1538940" indent="-270617" algn="l" defTabSz="1082467" rtl="0" eaLnBrk="1" latinLnBrk="0" hangingPunct="1">
              <a:lnSpc>
                <a:spcPct val="90000"/>
              </a:lnSpc>
              <a:spcBef>
                <a:spcPts val="237"/>
              </a:spcBef>
              <a:spcAft>
                <a:spcPts val="474"/>
              </a:spcAft>
              <a:buClr>
                <a:schemeClr val="accent1"/>
              </a:buClr>
              <a:buFont typeface="Calibri" pitchFamily="34" charset="0"/>
              <a:buChar char="◦"/>
              <a:defRPr sz="1700" kern="1200">
                <a:solidFill>
                  <a:schemeClr val="tx1">
                    <a:lumMod val="75000"/>
                    <a:lumOff val="25000"/>
                  </a:schemeClr>
                </a:solidFill>
                <a:latin typeface="+mn-lt"/>
                <a:ea typeface="+mn-ea"/>
                <a:cs typeface="+mn-cs"/>
              </a:defRPr>
            </a:lvl7pPr>
            <a:lvl8pPr marL="1775700" indent="-270617" algn="l" defTabSz="1082467" rtl="0" eaLnBrk="1" latinLnBrk="0" hangingPunct="1">
              <a:lnSpc>
                <a:spcPct val="90000"/>
              </a:lnSpc>
              <a:spcBef>
                <a:spcPts val="237"/>
              </a:spcBef>
              <a:spcAft>
                <a:spcPts val="474"/>
              </a:spcAft>
              <a:buClr>
                <a:schemeClr val="accent1"/>
              </a:buClr>
              <a:buFont typeface="Calibri" pitchFamily="34" charset="0"/>
              <a:buChar char="◦"/>
              <a:defRPr sz="1700" kern="1200">
                <a:solidFill>
                  <a:schemeClr val="tx1">
                    <a:lumMod val="75000"/>
                    <a:lumOff val="25000"/>
                  </a:schemeClr>
                </a:solidFill>
                <a:latin typeface="+mn-lt"/>
                <a:ea typeface="+mn-ea"/>
                <a:cs typeface="+mn-cs"/>
              </a:defRPr>
            </a:lvl8pPr>
            <a:lvl9pPr marL="2012460" indent="-270617" algn="l" defTabSz="1082467" rtl="0" eaLnBrk="1" latinLnBrk="0" hangingPunct="1">
              <a:lnSpc>
                <a:spcPct val="90000"/>
              </a:lnSpc>
              <a:spcBef>
                <a:spcPts val="237"/>
              </a:spcBef>
              <a:spcAft>
                <a:spcPts val="474"/>
              </a:spcAft>
              <a:buClr>
                <a:schemeClr val="accent1"/>
              </a:buClr>
              <a:buFont typeface="Calibri" pitchFamily="34" charset="0"/>
              <a:buChar char="◦"/>
              <a:defRPr sz="17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AU" b="1">
                <a:latin typeface="Segoe UI Semibold" panose="020B0702040204020203" pitchFamily="34" charset="0"/>
                <a:cs typeface="Segoe UI Semibold" panose="020B0702040204020203" pitchFamily="34" charset="0"/>
              </a:rPr>
              <a:t>Q&amp;A panel session</a:t>
            </a:r>
            <a:br>
              <a:rPr lang="en-AU" sz="1000" b="1">
                <a:latin typeface="Segoe UI Semibold" panose="020B0702040204020203" pitchFamily="34" charset="0"/>
                <a:cs typeface="Segoe UI Semibold" panose="020B0702040204020203" pitchFamily="34" charset="0"/>
              </a:rPr>
            </a:br>
            <a:endParaRPr lang="en-AU" sz="1000" b="1">
              <a:latin typeface="Segoe UI Semibold" panose="020B0702040204020203" pitchFamily="34" charset="0"/>
              <a:cs typeface="Segoe UI Semibold" panose="020B0702040204020203" pitchFamily="34" charset="0"/>
            </a:endParaRPr>
          </a:p>
          <a:p>
            <a:pPr marL="266700" indent="-266700">
              <a:buBlip>
                <a:blip r:embed="rId4"/>
              </a:buBlip>
            </a:pPr>
            <a:r>
              <a:rPr lang="en-AU" sz="2200">
                <a:solidFill>
                  <a:prstClr val="black"/>
                </a:solidFill>
              </a:rPr>
              <a:t>Submit questions through Q&amp;A button in Zoom toolbar</a:t>
            </a:r>
          </a:p>
          <a:p>
            <a:pPr marL="266700" indent="-266700">
              <a:buBlip>
                <a:blip r:embed="rId4"/>
              </a:buBlip>
            </a:pPr>
            <a:r>
              <a:rPr lang="en-AU" sz="2200">
                <a:solidFill>
                  <a:prstClr val="black"/>
                </a:solidFill>
              </a:rPr>
              <a:t>This is a public forum, so please be respectful</a:t>
            </a:r>
            <a:endParaRPr lang="en-AU" sz="2200" spc="0">
              <a:solidFill>
                <a:prstClr val="black"/>
              </a:solidFill>
            </a:endParaRPr>
          </a:p>
          <a:p>
            <a:pPr marL="266700" indent="-266700">
              <a:buBlip>
                <a:blip r:embed="rId4"/>
              </a:buBlip>
            </a:pPr>
            <a:r>
              <a:rPr lang="en-AU" sz="2200"/>
              <a:t>To turn on closed captioning use the </a:t>
            </a:r>
            <a:br>
              <a:rPr lang="en-AU" sz="2200"/>
            </a:br>
            <a:r>
              <a:rPr lang="en-AU" sz="2200"/>
              <a:t>CC button in Zoom toolbar</a:t>
            </a:r>
          </a:p>
          <a:p>
            <a:endParaRPr lang="en-US"/>
          </a:p>
          <a:p>
            <a:endParaRPr lang="en-US"/>
          </a:p>
          <a:p>
            <a:endParaRPr lang="en-AU"/>
          </a:p>
        </p:txBody>
      </p:sp>
    </p:spTree>
    <p:extLst>
      <p:ext uri="{BB962C8B-B14F-4D97-AF65-F5344CB8AC3E}">
        <p14:creationId xmlns:p14="http://schemas.microsoft.com/office/powerpoint/2010/main" val="1214694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9C3E0-FBB1-E86C-4083-5C6D228CE6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0D7315-9BEB-7D43-0E3F-848969426F62}"/>
              </a:ext>
            </a:extLst>
          </p:cNvPr>
          <p:cNvSpPr>
            <a:spLocks noGrp="1"/>
          </p:cNvSpPr>
          <p:nvPr>
            <p:ph type="title"/>
          </p:nvPr>
        </p:nvSpPr>
        <p:spPr/>
        <p:txBody>
          <a:bodyPr/>
          <a:lstStyle/>
          <a:p>
            <a:r>
              <a:rPr lang="en-AU" b="1">
                <a:latin typeface="Segoe UI" panose="020B0502040204020203" pitchFamily="34" charset="0"/>
              </a:rPr>
              <a:t>Project background and context</a:t>
            </a:r>
          </a:p>
        </p:txBody>
      </p:sp>
    </p:spTree>
    <p:extLst>
      <p:ext uri="{BB962C8B-B14F-4D97-AF65-F5344CB8AC3E}">
        <p14:creationId xmlns:p14="http://schemas.microsoft.com/office/powerpoint/2010/main" val="135466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475E2-A1AC-5BB3-949B-18A593133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F9D89F-238C-3482-9A72-49853E676819}"/>
              </a:ext>
            </a:extLst>
          </p:cNvPr>
          <p:cNvSpPr>
            <a:spLocks noGrp="1"/>
          </p:cNvSpPr>
          <p:nvPr>
            <p:ph type="title"/>
          </p:nvPr>
        </p:nvSpPr>
        <p:spPr>
          <a:xfrm>
            <a:off x="453152" y="289373"/>
            <a:ext cx="3366373" cy="2206177"/>
          </a:xfrm>
        </p:spPr>
        <p:txBody>
          <a:bodyPr>
            <a:normAutofit/>
          </a:bodyPr>
          <a:lstStyle/>
          <a:p>
            <a:r>
              <a:rPr lang="en-US">
                <a:latin typeface="Segoe UI Light"/>
                <a:cs typeface="Segoe UI"/>
              </a:rPr>
              <a:t>Our role in Sydney's growth  </a:t>
            </a:r>
            <a:endParaRPr lang="en-AU"/>
          </a:p>
        </p:txBody>
      </p:sp>
      <p:pic>
        <p:nvPicPr>
          <p:cNvPr id="1026" name="Picture 2" descr="7D/139 Avenue Road, Mosman, NSW 2088 - Property Details">
            <a:extLst>
              <a:ext uri="{FF2B5EF4-FFF2-40B4-BE49-F238E27FC236}">
                <a16:creationId xmlns:a16="http://schemas.microsoft.com/office/drawing/2014/main" id="{82DBC6C1-DE43-8C72-D9AF-2C89B9B36A1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444" b="7807"/>
          <a:stretch>
            <a:fillRect/>
          </a:stretch>
        </p:blipFill>
        <p:spPr bwMode="auto">
          <a:xfrm>
            <a:off x="544438" y="3282189"/>
            <a:ext cx="2989490" cy="163113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a:extLst>
              <a:ext uri="{FF2B5EF4-FFF2-40B4-BE49-F238E27FC236}">
                <a16:creationId xmlns:a16="http://schemas.microsoft.com/office/drawing/2014/main" id="{16C3FE69-8AA3-5164-8BAE-5E1E93104A5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292"/>
          <a:stretch>
            <a:fillRect/>
          </a:stretch>
        </p:blipFill>
        <p:spPr bwMode="auto">
          <a:xfrm>
            <a:off x="539248" y="5047139"/>
            <a:ext cx="2994680" cy="163113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8D7F1262-74AC-5D3F-DDFD-AD0129A69FEE}"/>
              </a:ext>
            </a:extLst>
          </p:cNvPr>
          <p:cNvSpPr>
            <a:spLocks noGrp="1"/>
          </p:cNvSpPr>
          <p:nvPr/>
        </p:nvSpPr>
        <p:spPr>
          <a:xfrm>
            <a:off x="4620612" y="1911843"/>
            <a:ext cx="7794854" cy="4835951"/>
          </a:xfrm>
          <a:prstGeom prst="rect">
            <a:avLst/>
          </a:prstGeom>
        </p:spPr>
        <p:txBody>
          <a:bodyPr vert="horz" lIns="0" tIns="54123" rIns="0" bIns="54123" rtlCol="0" anchor="t">
            <a:normAutofit/>
          </a:bodyPr>
          <a:lstStyle>
            <a:lvl1pPr marL="108247" indent="-108247" algn="l" defTabSz="1082467" rtl="0" eaLnBrk="1" latinLnBrk="0" hangingPunct="1">
              <a:lnSpc>
                <a:spcPct val="90000"/>
              </a:lnSpc>
              <a:spcBef>
                <a:spcPts val="1421"/>
              </a:spcBef>
              <a:spcAft>
                <a:spcPts val="237"/>
              </a:spcAft>
              <a:buClr>
                <a:schemeClr val="accent1"/>
              </a:buClr>
              <a:buSzPct val="100000"/>
              <a:buFont typeface="Calibri" panose="020F0502020204030204" pitchFamily="34" charset="0"/>
              <a:buChar char=" "/>
              <a:defRPr sz="2400" kern="1200" spc="-60" baseline="0">
                <a:solidFill>
                  <a:schemeClr val="tx1"/>
                </a:solidFill>
                <a:latin typeface="Segoe UI" panose="020B0502040204020203" pitchFamily="34" charset="0"/>
                <a:ea typeface="+mn-ea"/>
                <a:cs typeface="Segoe UI" panose="020B0502040204020203" pitchFamily="34" charset="0"/>
              </a:defRPr>
            </a:lvl1pPr>
            <a:lvl2pPr marL="454636" indent="-216493" algn="l" defTabSz="1082467" rtl="0" eaLnBrk="1" latinLnBrk="0" hangingPunct="1">
              <a:lnSpc>
                <a:spcPct val="90000"/>
              </a:lnSpc>
              <a:spcBef>
                <a:spcPts val="237"/>
              </a:spcBef>
              <a:spcAft>
                <a:spcPts val="474"/>
              </a:spcAft>
              <a:buClr>
                <a:srgbClr val="FF3369"/>
              </a:buClr>
              <a:buFont typeface="Wingdings" panose="05000000000000000000" pitchFamily="2" charset="2"/>
              <a:buChar char="§"/>
              <a:defRPr sz="2100" kern="1200" spc="-30" baseline="0">
                <a:solidFill>
                  <a:schemeClr val="tx1"/>
                </a:solidFill>
                <a:latin typeface="Segoe UI" panose="020B0502040204020203" pitchFamily="34" charset="0"/>
                <a:ea typeface="+mn-ea"/>
                <a:cs typeface="Segoe UI" panose="020B0502040204020203" pitchFamily="34" charset="0"/>
              </a:defRPr>
            </a:lvl2pPr>
            <a:lvl3pPr marL="671129" indent="-216493" algn="l" defTabSz="1082467" rtl="0" eaLnBrk="1" latinLnBrk="0" hangingPunct="1">
              <a:lnSpc>
                <a:spcPct val="90000"/>
              </a:lnSpc>
              <a:spcBef>
                <a:spcPts val="237"/>
              </a:spcBef>
              <a:spcAft>
                <a:spcPts val="474"/>
              </a:spcAft>
              <a:buClr>
                <a:srgbClr val="FF3369"/>
              </a:buClr>
              <a:buFont typeface="Wingdings" panose="05000000000000000000" pitchFamily="2" charset="2"/>
              <a:buChar char="§"/>
              <a:defRPr sz="1700" kern="1200" spc="-30" baseline="0">
                <a:solidFill>
                  <a:schemeClr val="tx1"/>
                </a:solidFill>
                <a:latin typeface="Segoe UI" panose="020B0502040204020203" pitchFamily="34" charset="0"/>
                <a:ea typeface="+mn-ea"/>
                <a:cs typeface="Segoe UI" panose="020B0502040204020203" pitchFamily="34" charset="0"/>
              </a:defRPr>
            </a:lvl3pPr>
            <a:lvl4pPr marL="887623" indent="-216493" algn="l" defTabSz="1082467" rtl="0" eaLnBrk="1" latinLnBrk="0" hangingPunct="1">
              <a:lnSpc>
                <a:spcPct val="90000"/>
              </a:lnSpc>
              <a:spcBef>
                <a:spcPts val="237"/>
              </a:spcBef>
              <a:spcAft>
                <a:spcPts val="474"/>
              </a:spcAft>
              <a:buClr>
                <a:srgbClr val="FF3369"/>
              </a:buClr>
              <a:buFont typeface="Wingdings" panose="05000000000000000000" pitchFamily="2" charset="2"/>
              <a:buChar char="§"/>
              <a:defRPr sz="1700" kern="1200" spc="-30" baseline="0">
                <a:solidFill>
                  <a:schemeClr val="tx1"/>
                </a:solidFill>
                <a:latin typeface="Segoe UI" panose="020B0502040204020203" pitchFamily="34" charset="0"/>
                <a:ea typeface="+mn-ea"/>
                <a:cs typeface="Segoe UI" panose="020B0502040204020203" pitchFamily="34" charset="0"/>
              </a:defRPr>
            </a:lvl4pPr>
            <a:lvl5pPr marL="1104116" indent="-216493" algn="l" defTabSz="1082467" rtl="0" eaLnBrk="1" latinLnBrk="0" hangingPunct="1">
              <a:lnSpc>
                <a:spcPct val="90000"/>
              </a:lnSpc>
              <a:spcBef>
                <a:spcPts val="237"/>
              </a:spcBef>
              <a:spcAft>
                <a:spcPts val="474"/>
              </a:spcAft>
              <a:buClr>
                <a:srgbClr val="FF3369"/>
              </a:buClr>
              <a:buFont typeface="Wingdings" panose="05000000000000000000" pitchFamily="2" charset="2"/>
              <a:buChar char="§"/>
              <a:defRPr sz="1700" kern="1200" spc="-30" baseline="0">
                <a:solidFill>
                  <a:schemeClr val="tx1"/>
                </a:solidFill>
                <a:latin typeface="Segoe UI" panose="020B0502040204020203" pitchFamily="34" charset="0"/>
                <a:ea typeface="+mn-ea"/>
                <a:cs typeface="Segoe UI" panose="020B0502040204020203" pitchFamily="34" charset="0"/>
              </a:defRPr>
            </a:lvl5pPr>
            <a:lvl6pPr marL="1302180" indent="-270617" algn="l" defTabSz="1082467" rtl="0" eaLnBrk="1" latinLnBrk="0" hangingPunct="1">
              <a:lnSpc>
                <a:spcPct val="90000"/>
              </a:lnSpc>
              <a:spcBef>
                <a:spcPts val="237"/>
              </a:spcBef>
              <a:spcAft>
                <a:spcPts val="474"/>
              </a:spcAft>
              <a:buClr>
                <a:schemeClr val="accent1"/>
              </a:buClr>
              <a:buFont typeface="Calibri" pitchFamily="34" charset="0"/>
              <a:buChar char="◦"/>
              <a:defRPr sz="1700" kern="1200">
                <a:solidFill>
                  <a:schemeClr val="tx1">
                    <a:lumMod val="75000"/>
                    <a:lumOff val="25000"/>
                  </a:schemeClr>
                </a:solidFill>
                <a:latin typeface="+mn-lt"/>
                <a:ea typeface="+mn-ea"/>
                <a:cs typeface="+mn-cs"/>
              </a:defRPr>
            </a:lvl6pPr>
            <a:lvl7pPr marL="1538940" indent="-270617" algn="l" defTabSz="1082467" rtl="0" eaLnBrk="1" latinLnBrk="0" hangingPunct="1">
              <a:lnSpc>
                <a:spcPct val="90000"/>
              </a:lnSpc>
              <a:spcBef>
                <a:spcPts val="237"/>
              </a:spcBef>
              <a:spcAft>
                <a:spcPts val="474"/>
              </a:spcAft>
              <a:buClr>
                <a:schemeClr val="accent1"/>
              </a:buClr>
              <a:buFont typeface="Calibri" pitchFamily="34" charset="0"/>
              <a:buChar char="◦"/>
              <a:defRPr sz="1700" kern="1200">
                <a:solidFill>
                  <a:schemeClr val="tx1">
                    <a:lumMod val="75000"/>
                    <a:lumOff val="25000"/>
                  </a:schemeClr>
                </a:solidFill>
                <a:latin typeface="+mn-lt"/>
                <a:ea typeface="+mn-ea"/>
                <a:cs typeface="+mn-cs"/>
              </a:defRPr>
            </a:lvl7pPr>
            <a:lvl8pPr marL="1775700" indent="-270617" algn="l" defTabSz="1082467" rtl="0" eaLnBrk="1" latinLnBrk="0" hangingPunct="1">
              <a:lnSpc>
                <a:spcPct val="90000"/>
              </a:lnSpc>
              <a:spcBef>
                <a:spcPts val="237"/>
              </a:spcBef>
              <a:spcAft>
                <a:spcPts val="474"/>
              </a:spcAft>
              <a:buClr>
                <a:schemeClr val="accent1"/>
              </a:buClr>
              <a:buFont typeface="Calibri" pitchFamily="34" charset="0"/>
              <a:buChar char="◦"/>
              <a:defRPr sz="1700" kern="1200">
                <a:solidFill>
                  <a:schemeClr val="tx1">
                    <a:lumMod val="75000"/>
                    <a:lumOff val="25000"/>
                  </a:schemeClr>
                </a:solidFill>
                <a:latin typeface="+mn-lt"/>
                <a:ea typeface="+mn-ea"/>
                <a:cs typeface="+mn-cs"/>
              </a:defRPr>
            </a:lvl8pPr>
            <a:lvl9pPr marL="2012460" indent="-270617" algn="l" defTabSz="1082467" rtl="0" eaLnBrk="1" latinLnBrk="0" hangingPunct="1">
              <a:lnSpc>
                <a:spcPct val="90000"/>
              </a:lnSpc>
              <a:spcBef>
                <a:spcPts val="237"/>
              </a:spcBef>
              <a:spcAft>
                <a:spcPts val="474"/>
              </a:spcAft>
              <a:buClr>
                <a:schemeClr val="accent1"/>
              </a:buClr>
              <a:buFont typeface="Calibri" pitchFamily="34" charset="0"/>
              <a:buChar char="◦"/>
              <a:defRPr sz="1700" kern="1200">
                <a:solidFill>
                  <a:schemeClr val="tx1">
                    <a:lumMod val="75000"/>
                    <a:lumOff val="25000"/>
                  </a:schemeClr>
                </a:solidFill>
                <a:latin typeface="+mn-lt"/>
                <a:ea typeface="+mn-ea"/>
                <a:cs typeface="+mn-cs"/>
              </a:defRPr>
            </a:lvl9pPr>
          </a:lstStyle>
          <a:p>
            <a:pPr marL="266700" indent="-216000" fontAlgn="base">
              <a:lnSpc>
                <a:spcPts val="2350"/>
              </a:lnSpc>
              <a:buBlip>
                <a:blip r:embed="rId4"/>
              </a:buBlip>
            </a:pPr>
            <a:r>
              <a:rPr lang="en-AU" sz="2200" spc="-70">
                <a:solidFill>
                  <a:prstClr val="black"/>
                </a:solidFill>
              </a:rPr>
              <a:t>Need for housing in Sydney and Mosman Council </a:t>
            </a:r>
            <a:br>
              <a:rPr lang="en-AU" sz="2200" spc="-70">
                <a:solidFill>
                  <a:prstClr val="black"/>
                </a:solidFill>
              </a:rPr>
            </a:br>
            <a:r>
              <a:rPr lang="en-AU" sz="2200" spc="-70">
                <a:solidFill>
                  <a:prstClr val="black"/>
                </a:solidFill>
              </a:rPr>
              <a:t>committed to providing its share of homes </a:t>
            </a:r>
          </a:p>
          <a:p>
            <a:pPr marL="266700" indent="-216000">
              <a:lnSpc>
                <a:spcPts val="2350"/>
              </a:lnSpc>
              <a:buBlip>
                <a:blip r:embed="rId4"/>
              </a:buBlip>
            </a:pPr>
            <a:r>
              <a:rPr lang="en-AU" sz="2200" spc="-70">
                <a:solidFill>
                  <a:prstClr val="black"/>
                </a:solidFill>
              </a:rPr>
              <a:t>NSW Government policies to facilitate dwelling delivery</a:t>
            </a:r>
          </a:p>
          <a:p>
            <a:pPr marL="266700" indent="-216000">
              <a:lnSpc>
                <a:spcPts val="2350"/>
              </a:lnSpc>
              <a:buBlip>
                <a:blip r:embed="rId4"/>
              </a:buBlip>
            </a:pPr>
            <a:r>
              <a:rPr lang="en-AU" sz="2200" spc="-70">
                <a:solidFill>
                  <a:prstClr val="black"/>
                </a:solidFill>
              </a:rPr>
              <a:t>​</a:t>
            </a:r>
            <a:r>
              <a:rPr lang="en-US" sz="2200" spc="-70">
                <a:solidFill>
                  <a:prstClr val="black"/>
                </a:solidFill>
              </a:rPr>
              <a:t>Low Mid-Rise Housing Policy (LMR) </a:t>
            </a:r>
          </a:p>
          <a:p>
            <a:pPr marL="266700" indent="-216000">
              <a:lnSpc>
                <a:spcPts val="2350"/>
              </a:lnSpc>
              <a:buBlip>
                <a:blip r:embed="rId4"/>
              </a:buBlip>
            </a:pPr>
            <a:r>
              <a:rPr lang="en-AU" sz="2200" spc="-70">
                <a:solidFill>
                  <a:prstClr val="black"/>
                </a:solidFill>
              </a:rPr>
              <a:t>LMR broad brush and excludes commercially zoned centre</a:t>
            </a:r>
          </a:p>
          <a:p>
            <a:pPr marL="266700" indent="-216000">
              <a:lnSpc>
                <a:spcPts val="2350"/>
              </a:lnSpc>
              <a:buBlip>
                <a:blip r:embed="rId4"/>
              </a:buBlip>
            </a:pPr>
            <a:r>
              <a:rPr lang="en-US" sz="2200" spc="-70">
                <a:solidFill>
                  <a:prstClr val="black"/>
                </a:solidFill>
              </a:rPr>
              <a:t>LMR sparked a rush of developer interest in Mosman</a:t>
            </a:r>
          </a:p>
          <a:p>
            <a:pPr marL="266700" indent="-216000">
              <a:lnSpc>
                <a:spcPts val="2350"/>
              </a:lnSpc>
              <a:buBlip>
                <a:blip r:embed="rId4"/>
              </a:buBlip>
            </a:pPr>
            <a:r>
              <a:rPr lang="en-US" sz="2200" spc="-70">
                <a:solidFill>
                  <a:prstClr val="black"/>
                </a:solidFill>
              </a:rPr>
              <a:t>‘One-size-fits-all’ approach - community concerns </a:t>
            </a:r>
            <a:br>
              <a:rPr lang="en-US" sz="2200" spc="-70">
                <a:solidFill>
                  <a:prstClr val="black"/>
                </a:solidFill>
              </a:rPr>
            </a:br>
            <a:r>
              <a:rPr lang="en-US" sz="2200" spc="-70">
                <a:solidFill>
                  <a:prstClr val="black"/>
                </a:solidFill>
              </a:rPr>
              <a:t>pressures on infrastructure, local character impacts, </a:t>
            </a:r>
            <a:br>
              <a:rPr lang="en-US" sz="2200" spc="-70">
                <a:solidFill>
                  <a:prstClr val="black"/>
                </a:solidFill>
              </a:rPr>
            </a:br>
            <a:r>
              <a:rPr lang="en-US" sz="2200" spc="-70">
                <a:solidFill>
                  <a:prstClr val="black"/>
                </a:solidFill>
              </a:rPr>
              <a:t>heritage and environmental effects</a:t>
            </a:r>
            <a:endParaRPr lang="en-AU" sz="2200" spc="-70">
              <a:solidFill>
                <a:prstClr val="black"/>
              </a:solidFill>
            </a:endParaRPr>
          </a:p>
        </p:txBody>
      </p:sp>
    </p:spTree>
    <p:extLst>
      <p:ext uri="{BB962C8B-B14F-4D97-AF65-F5344CB8AC3E}">
        <p14:creationId xmlns:p14="http://schemas.microsoft.com/office/powerpoint/2010/main" val="1723916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F1916-3DB0-2DD9-68AD-4F7C65ED11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9F0723-71D7-E17D-619A-4EC65049BD3D}"/>
              </a:ext>
            </a:extLst>
          </p:cNvPr>
          <p:cNvSpPr>
            <a:spLocks noGrp="1"/>
          </p:cNvSpPr>
          <p:nvPr>
            <p:ph type="title"/>
          </p:nvPr>
        </p:nvSpPr>
        <p:spPr>
          <a:xfrm>
            <a:off x="453152" y="289373"/>
            <a:ext cx="3366373" cy="2206177"/>
          </a:xfrm>
        </p:spPr>
        <p:txBody>
          <a:bodyPr>
            <a:normAutofit/>
          </a:bodyPr>
          <a:lstStyle/>
          <a:p>
            <a:r>
              <a:rPr lang="en-US">
                <a:latin typeface="Segoe UI Light"/>
                <a:cs typeface="Segoe UI"/>
              </a:rPr>
              <a:t>Our role in Sydney's growth  </a:t>
            </a:r>
            <a:endParaRPr lang="en-AU"/>
          </a:p>
        </p:txBody>
      </p:sp>
      <p:pic>
        <p:nvPicPr>
          <p:cNvPr id="1026" name="Picture 2" descr="7D/139 Avenue Road, Mosman, NSW 2088 - Property Details">
            <a:extLst>
              <a:ext uri="{FF2B5EF4-FFF2-40B4-BE49-F238E27FC236}">
                <a16:creationId xmlns:a16="http://schemas.microsoft.com/office/drawing/2014/main" id="{B4DBC8B7-F38D-2038-12CB-A88ED5F90A6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444" b="7807"/>
          <a:stretch>
            <a:fillRect/>
          </a:stretch>
        </p:blipFill>
        <p:spPr bwMode="auto">
          <a:xfrm>
            <a:off x="544438" y="3282189"/>
            <a:ext cx="2989490" cy="163113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a:extLst>
              <a:ext uri="{FF2B5EF4-FFF2-40B4-BE49-F238E27FC236}">
                <a16:creationId xmlns:a16="http://schemas.microsoft.com/office/drawing/2014/main" id="{6AB2164A-AEF2-87FD-1961-3F490DF0911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292"/>
          <a:stretch>
            <a:fillRect/>
          </a:stretch>
        </p:blipFill>
        <p:spPr bwMode="auto">
          <a:xfrm>
            <a:off x="539248" y="5047139"/>
            <a:ext cx="2994680" cy="163113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AE51C532-C817-C8DE-A07D-4C840BCAFD9C}"/>
              </a:ext>
            </a:extLst>
          </p:cNvPr>
          <p:cNvSpPr>
            <a:spLocks noGrp="1"/>
          </p:cNvSpPr>
          <p:nvPr/>
        </p:nvSpPr>
        <p:spPr>
          <a:xfrm>
            <a:off x="4671082" y="1901447"/>
            <a:ext cx="7230863" cy="2772177"/>
          </a:xfrm>
          <a:prstGeom prst="rect">
            <a:avLst/>
          </a:prstGeom>
        </p:spPr>
        <p:txBody>
          <a:bodyPr vert="horz" lIns="0" tIns="54123" rIns="0" bIns="54123" rtlCol="0" anchor="t">
            <a:normAutofit/>
          </a:bodyPr>
          <a:lstStyle>
            <a:lvl1pPr marL="108247" indent="-108247" algn="l" defTabSz="1082467" rtl="0" eaLnBrk="1" latinLnBrk="0" hangingPunct="1">
              <a:lnSpc>
                <a:spcPct val="90000"/>
              </a:lnSpc>
              <a:spcBef>
                <a:spcPts val="1421"/>
              </a:spcBef>
              <a:spcAft>
                <a:spcPts val="237"/>
              </a:spcAft>
              <a:buClr>
                <a:schemeClr val="accent1"/>
              </a:buClr>
              <a:buSzPct val="100000"/>
              <a:buFont typeface="Calibri" panose="020F0502020204030204" pitchFamily="34" charset="0"/>
              <a:buChar char=" "/>
              <a:defRPr sz="2400" kern="1200" spc="-60" baseline="0">
                <a:solidFill>
                  <a:schemeClr val="tx1"/>
                </a:solidFill>
                <a:latin typeface="Segoe UI" panose="020B0502040204020203" pitchFamily="34" charset="0"/>
                <a:ea typeface="+mn-ea"/>
                <a:cs typeface="Segoe UI" panose="020B0502040204020203" pitchFamily="34" charset="0"/>
              </a:defRPr>
            </a:lvl1pPr>
            <a:lvl2pPr marL="454636" indent="-216493" algn="l" defTabSz="1082467" rtl="0" eaLnBrk="1" latinLnBrk="0" hangingPunct="1">
              <a:lnSpc>
                <a:spcPct val="90000"/>
              </a:lnSpc>
              <a:spcBef>
                <a:spcPts val="237"/>
              </a:spcBef>
              <a:spcAft>
                <a:spcPts val="474"/>
              </a:spcAft>
              <a:buClr>
                <a:srgbClr val="FF3369"/>
              </a:buClr>
              <a:buFont typeface="Wingdings" panose="05000000000000000000" pitchFamily="2" charset="2"/>
              <a:buChar char="§"/>
              <a:defRPr sz="2100" kern="1200" spc="-30" baseline="0">
                <a:solidFill>
                  <a:schemeClr val="tx1"/>
                </a:solidFill>
                <a:latin typeface="Segoe UI" panose="020B0502040204020203" pitchFamily="34" charset="0"/>
                <a:ea typeface="+mn-ea"/>
                <a:cs typeface="Segoe UI" panose="020B0502040204020203" pitchFamily="34" charset="0"/>
              </a:defRPr>
            </a:lvl2pPr>
            <a:lvl3pPr marL="671129" indent="-216493" algn="l" defTabSz="1082467" rtl="0" eaLnBrk="1" latinLnBrk="0" hangingPunct="1">
              <a:lnSpc>
                <a:spcPct val="90000"/>
              </a:lnSpc>
              <a:spcBef>
                <a:spcPts val="237"/>
              </a:spcBef>
              <a:spcAft>
                <a:spcPts val="474"/>
              </a:spcAft>
              <a:buClr>
                <a:srgbClr val="FF3369"/>
              </a:buClr>
              <a:buFont typeface="Wingdings" panose="05000000000000000000" pitchFamily="2" charset="2"/>
              <a:buChar char="§"/>
              <a:defRPr sz="1700" kern="1200" spc="-30" baseline="0">
                <a:solidFill>
                  <a:schemeClr val="tx1"/>
                </a:solidFill>
                <a:latin typeface="Segoe UI" panose="020B0502040204020203" pitchFamily="34" charset="0"/>
                <a:ea typeface="+mn-ea"/>
                <a:cs typeface="Segoe UI" panose="020B0502040204020203" pitchFamily="34" charset="0"/>
              </a:defRPr>
            </a:lvl3pPr>
            <a:lvl4pPr marL="887623" indent="-216493" algn="l" defTabSz="1082467" rtl="0" eaLnBrk="1" latinLnBrk="0" hangingPunct="1">
              <a:lnSpc>
                <a:spcPct val="90000"/>
              </a:lnSpc>
              <a:spcBef>
                <a:spcPts val="237"/>
              </a:spcBef>
              <a:spcAft>
                <a:spcPts val="474"/>
              </a:spcAft>
              <a:buClr>
                <a:srgbClr val="FF3369"/>
              </a:buClr>
              <a:buFont typeface="Wingdings" panose="05000000000000000000" pitchFamily="2" charset="2"/>
              <a:buChar char="§"/>
              <a:defRPr sz="1700" kern="1200" spc="-30" baseline="0">
                <a:solidFill>
                  <a:schemeClr val="tx1"/>
                </a:solidFill>
                <a:latin typeface="Segoe UI" panose="020B0502040204020203" pitchFamily="34" charset="0"/>
                <a:ea typeface="+mn-ea"/>
                <a:cs typeface="Segoe UI" panose="020B0502040204020203" pitchFamily="34" charset="0"/>
              </a:defRPr>
            </a:lvl4pPr>
            <a:lvl5pPr marL="1104116" indent="-216493" algn="l" defTabSz="1082467" rtl="0" eaLnBrk="1" latinLnBrk="0" hangingPunct="1">
              <a:lnSpc>
                <a:spcPct val="90000"/>
              </a:lnSpc>
              <a:spcBef>
                <a:spcPts val="237"/>
              </a:spcBef>
              <a:spcAft>
                <a:spcPts val="474"/>
              </a:spcAft>
              <a:buClr>
                <a:srgbClr val="FF3369"/>
              </a:buClr>
              <a:buFont typeface="Wingdings" panose="05000000000000000000" pitchFamily="2" charset="2"/>
              <a:buChar char="§"/>
              <a:defRPr sz="1700" kern="1200" spc="-30" baseline="0">
                <a:solidFill>
                  <a:schemeClr val="tx1"/>
                </a:solidFill>
                <a:latin typeface="Segoe UI" panose="020B0502040204020203" pitchFamily="34" charset="0"/>
                <a:ea typeface="+mn-ea"/>
                <a:cs typeface="Segoe UI" panose="020B0502040204020203" pitchFamily="34" charset="0"/>
              </a:defRPr>
            </a:lvl5pPr>
            <a:lvl6pPr marL="1302180" indent="-270617" algn="l" defTabSz="1082467" rtl="0" eaLnBrk="1" latinLnBrk="0" hangingPunct="1">
              <a:lnSpc>
                <a:spcPct val="90000"/>
              </a:lnSpc>
              <a:spcBef>
                <a:spcPts val="237"/>
              </a:spcBef>
              <a:spcAft>
                <a:spcPts val="474"/>
              </a:spcAft>
              <a:buClr>
                <a:schemeClr val="accent1"/>
              </a:buClr>
              <a:buFont typeface="Calibri" pitchFamily="34" charset="0"/>
              <a:buChar char="◦"/>
              <a:defRPr sz="1700" kern="1200">
                <a:solidFill>
                  <a:schemeClr val="tx1">
                    <a:lumMod val="75000"/>
                    <a:lumOff val="25000"/>
                  </a:schemeClr>
                </a:solidFill>
                <a:latin typeface="+mn-lt"/>
                <a:ea typeface="+mn-ea"/>
                <a:cs typeface="+mn-cs"/>
              </a:defRPr>
            </a:lvl6pPr>
            <a:lvl7pPr marL="1538940" indent="-270617" algn="l" defTabSz="1082467" rtl="0" eaLnBrk="1" latinLnBrk="0" hangingPunct="1">
              <a:lnSpc>
                <a:spcPct val="90000"/>
              </a:lnSpc>
              <a:spcBef>
                <a:spcPts val="237"/>
              </a:spcBef>
              <a:spcAft>
                <a:spcPts val="474"/>
              </a:spcAft>
              <a:buClr>
                <a:schemeClr val="accent1"/>
              </a:buClr>
              <a:buFont typeface="Calibri" pitchFamily="34" charset="0"/>
              <a:buChar char="◦"/>
              <a:defRPr sz="1700" kern="1200">
                <a:solidFill>
                  <a:schemeClr val="tx1">
                    <a:lumMod val="75000"/>
                    <a:lumOff val="25000"/>
                  </a:schemeClr>
                </a:solidFill>
                <a:latin typeface="+mn-lt"/>
                <a:ea typeface="+mn-ea"/>
                <a:cs typeface="+mn-cs"/>
              </a:defRPr>
            </a:lvl7pPr>
            <a:lvl8pPr marL="1775700" indent="-270617" algn="l" defTabSz="1082467" rtl="0" eaLnBrk="1" latinLnBrk="0" hangingPunct="1">
              <a:lnSpc>
                <a:spcPct val="90000"/>
              </a:lnSpc>
              <a:spcBef>
                <a:spcPts val="237"/>
              </a:spcBef>
              <a:spcAft>
                <a:spcPts val="474"/>
              </a:spcAft>
              <a:buClr>
                <a:schemeClr val="accent1"/>
              </a:buClr>
              <a:buFont typeface="Calibri" pitchFamily="34" charset="0"/>
              <a:buChar char="◦"/>
              <a:defRPr sz="1700" kern="1200">
                <a:solidFill>
                  <a:schemeClr val="tx1">
                    <a:lumMod val="75000"/>
                    <a:lumOff val="25000"/>
                  </a:schemeClr>
                </a:solidFill>
                <a:latin typeface="+mn-lt"/>
                <a:ea typeface="+mn-ea"/>
                <a:cs typeface="+mn-cs"/>
              </a:defRPr>
            </a:lvl8pPr>
            <a:lvl9pPr marL="2012460" indent="-270617" algn="l" defTabSz="1082467" rtl="0" eaLnBrk="1" latinLnBrk="0" hangingPunct="1">
              <a:lnSpc>
                <a:spcPct val="90000"/>
              </a:lnSpc>
              <a:spcBef>
                <a:spcPts val="237"/>
              </a:spcBef>
              <a:spcAft>
                <a:spcPts val="474"/>
              </a:spcAft>
              <a:buClr>
                <a:schemeClr val="accent1"/>
              </a:buClr>
              <a:buFont typeface="Calibri" pitchFamily="34" charset="0"/>
              <a:buChar char="◦"/>
              <a:defRPr sz="1700" kern="1200">
                <a:solidFill>
                  <a:schemeClr val="tx1">
                    <a:lumMod val="75000"/>
                    <a:lumOff val="25000"/>
                  </a:schemeClr>
                </a:solidFill>
                <a:latin typeface="+mn-lt"/>
                <a:ea typeface="+mn-ea"/>
                <a:cs typeface="+mn-cs"/>
              </a:defRPr>
            </a:lvl9pPr>
          </a:lstStyle>
          <a:p>
            <a:pPr marL="266700" indent="-266700" fontAlgn="base">
              <a:spcBef>
                <a:spcPts val="1000"/>
              </a:spcBef>
              <a:spcAft>
                <a:spcPts val="200"/>
              </a:spcAft>
              <a:buBlip>
                <a:blip r:embed="rId4"/>
              </a:buBlip>
            </a:pPr>
            <a:r>
              <a:rPr lang="en-AU" sz="2200" spc="-70">
                <a:solidFill>
                  <a:prstClr val="black"/>
                </a:solidFill>
              </a:rPr>
              <a:t>Council secured agreement late 2025 to prepare </a:t>
            </a:r>
            <a:br>
              <a:rPr lang="en-AU" sz="2200" spc="-70">
                <a:solidFill>
                  <a:prstClr val="black"/>
                </a:solidFill>
              </a:rPr>
            </a:br>
            <a:r>
              <a:rPr lang="en-AU" sz="2200" spc="-70">
                <a:solidFill>
                  <a:prstClr val="black"/>
                </a:solidFill>
              </a:rPr>
              <a:t>Mosman Masterplan - reshape LMR density</a:t>
            </a:r>
            <a:endParaRPr lang="en-US" sz="2200" spc="-70">
              <a:solidFill>
                <a:prstClr val="black"/>
              </a:solidFill>
            </a:endParaRPr>
          </a:p>
          <a:p>
            <a:pPr marL="266700" indent="-266700" fontAlgn="base">
              <a:spcBef>
                <a:spcPts val="1000"/>
              </a:spcBef>
              <a:spcAft>
                <a:spcPts val="200"/>
              </a:spcAft>
              <a:buBlip>
                <a:blip r:embed="rId4"/>
              </a:buBlip>
            </a:pPr>
            <a:r>
              <a:rPr lang="en-US" sz="2200">
                <a:latin typeface="Segoe UI"/>
                <a:ea typeface="Times New Roman"/>
                <a:cs typeface="Segoe UI"/>
              </a:rPr>
              <a:t>Placed-based masterplan so future growth reflects local priorities, infrastructure needs, and unique character</a:t>
            </a:r>
            <a:endParaRPr lang="en-AU" sz="2200" spc="-70">
              <a:solidFill>
                <a:prstClr val="black"/>
              </a:solidFill>
            </a:endParaRPr>
          </a:p>
          <a:p>
            <a:pPr marL="266700" indent="-266700" fontAlgn="base">
              <a:spcBef>
                <a:spcPts val="1000"/>
              </a:spcBef>
              <a:spcAft>
                <a:spcPts val="200"/>
              </a:spcAft>
              <a:buBlip>
                <a:blip r:embed="rId4"/>
              </a:buBlip>
            </a:pPr>
            <a:r>
              <a:rPr lang="en-AU" sz="2200" spc="-70">
                <a:solidFill>
                  <a:prstClr val="black"/>
                </a:solidFill>
              </a:rPr>
              <a:t>Agreement reached on possible LMR dwelling capacity</a:t>
            </a:r>
          </a:p>
          <a:p>
            <a:pPr marL="266700" indent="-266700" fontAlgn="base">
              <a:spcBef>
                <a:spcPts val="1000"/>
              </a:spcBef>
              <a:spcAft>
                <a:spcPts val="200"/>
              </a:spcAft>
              <a:buBlip>
                <a:blip r:embed="rId4"/>
              </a:buBlip>
            </a:pPr>
            <a:r>
              <a:rPr lang="en-AU" sz="2200" spc="-70">
                <a:solidFill>
                  <a:prstClr val="black"/>
                </a:solidFill>
              </a:rPr>
              <a:t>Commitment to retain 4,700 dwelling capacity – </a:t>
            </a:r>
          </a:p>
        </p:txBody>
      </p:sp>
      <p:grpSp>
        <p:nvGrpSpPr>
          <p:cNvPr id="17" name="Group 16">
            <a:extLst>
              <a:ext uri="{FF2B5EF4-FFF2-40B4-BE49-F238E27FC236}">
                <a16:creationId xmlns:a16="http://schemas.microsoft.com/office/drawing/2014/main" id="{347BEAB9-1574-BFF8-F8A4-44308F957C5A}"/>
              </a:ext>
            </a:extLst>
          </p:cNvPr>
          <p:cNvGrpSpPr/>
          <p:nvPr/>
        </p:nvGrpSpPr>
        <p:grpSpPr>
          <a:xfrm>
            <a:off x="5108073" y="4809524"/>
            <a:ext cx="3936799" cy="1195833"/>
            <a:chOff x="5619138" y="4326902"/>
            <a:chExt cx="4488093" cy="1567415"/>
          </a:xfrm>
        </p:grpSpPr>
        <p:pic>
          <p:nvPicPr>
            <p:cNvPr id="11" name="Graphic 10" descr="Home with solid fill">
              <a:extLst>
                <a:ext uri="{FF2B5EF4-FFF2-40B4-BE49-F238E27FC236}">
                  <a16:creationId xmlns:a16="http://schemas.microsoft.com/office/drawing/2014/main" id="{0F6D5FB0-7CB8-F607-0E99-9E3B6B559AA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42025" y="4326902"/>
              <a:ext cx="914400" cy="914400"/>
            </a:xfrm>
            <a:prstGeom prst="rect">
              <a:avLst/>
            </a:prstGeom>
          </p:spPr>
        </p:pic>
        <p:pic>
          <p:nvPicPr>
            <p:cNvPr id="13" name="Graphic 12" descr="Home with solid fill">
              <a:extLst>
                <a:ext uri="{FF2B5EF4-FFF2-40B4-BE49-F238E27FC236}">
                  <a16:creationId xmlns:a16="http://schemas.microsoft.com/office/drawing/2014/main" id="{9BB49ABD-24B6-572B-C791-BF95DE8A7C3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742805" y="4326902"/>
              <a:ext cx="914400" cy="914400"/>
            </a:xfrm>
            <a:prstGeom prst="rect">
              <a:avLst/>
            </a:prstGeom>
          </p:spPr>
        </p:pic>
        <p:sp>
          <p:nvSpPr>
            <p:cNvPr id="14" name="Equals 13">
              <a:extLst>
                <a:ext uri="{FF2B5EF4-FFF2-40B4-BE49-F238E27FC236}">
                  <a16:creationId xmlns:a16="http://schemas.microsoft.com/office/drawing/2014/main" id="{B10FA0BB-EFDC-841E-621B-FD099ED40F62}"/>
                </a:ext>
              </a:extLst>
            </p:cNvPr>
            <p:cNvSpPr/>
            <p:nvPr/>
          </p:nvSpPr>
          <p:spPr>
            <a:xfrm>
              <a:off x="7392415" y="4826521"/>
              <a:ext cx="914400" cy="372360"/>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5" name="TextBox 14">
              <a:extLst>
                <a:ext uri="{FF2B5EF4-FFF2-40B4-BE49-F238E27FC236}">
                  <a16:creationId xmlns:a16="http://schemas.microsoft.com/office/drawing/2014/main" id="{0C2EF190-A7F4-0256-73B4-22EDE5D62D3D}"/>
                </a:ext>
              </a:extLst>
            </p:cNvPr>
            <p:cNvSpPr txBox="1"/>
            <p:nvPr/>
          </p:nvSpPr>
          <p:spPr>
            <a:xfrm>
              <a:off x="5619138" y="5349711"/>
              <a:ext cx="1826342" cy="544606"/>
            </a:xfrm>
            <a:prstGeom prst="rect">
              <a:avLst/>
            </a:prstGeom>
            <a:noFill/>
          </p:spPr>
          <p:txBody>
            <a:bodyPr wrap="square" rtlCol="0">
              <a:spAutoFit/>
            </a:bodyPr>
            <a:lstStyle/>
            <a:p>
              <a:r>
                <a:rPr lang="en-AU"/>
                <a:t>Masterplan</a:t>
              </a:r>
            </a:p>
          </p:txBody>
        </p:sp>
        <p:sp>
          <p:nvSpPr>
            <p:cNvPr id="16" name="TextBox 15">
              <a:extLst>
                <a:ext uri="{FF2B5EF4-FFF2-40B4-BE49-F238E27FC236}">
                  <a16:creationId xmlns:a16="http://schemas.microsoft.com/office/drawing/2014/main" id="{EE8DC06B-A6FB-A523-14FB-23AFFA6245F8}"/>
                </a:ext>
              </a:extLst>
            </p:cNvPr>
            <p:cNvSpPr txBox="1"/>
            <p:nvPr/>
          </p:nvSpPr>
          <p:spPr>
            <a:xfrm>
              <a:off x="8791635" y="5349711"/>
              <a:ext cx="1315596" cy="415498"/>
            </a:xfrm>
            <a:prstGeom prst="rect">
              <a:avLst/>
            </a:prstGeom>
            <a:noFill/>
          </p:spPr>
          <p:txBody>
            <a:bodyPr wrap="square" rtlCol="0">
              <a:spAutoFit/>
            </a:bodyPr>
            <a:lstStyle/>
            <a:p>
              <a:r>
                <a:rPr lang="en-AU"/>
                <a:t>LMR</a:t>
              </a:r>
            </a:p>
          </p:txBody>
        </p:sp>
      </p:grpSp>
    </p:spTree>
    <p:extLst>
      <p:ext uri="{BB962C8B-B14F-4D97-AF65-F5344CB8AC3E}">
        <p14:creationId xmlns:p14="http://schemas.microsoft.com/office/powerpoint/2010/main" val="600687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4EF76-5F0C-793E-C183-AF604BA5F64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82477C17-232F-28BB-A3A9-8C6E79CDF571}"/>
              </a:ext>
            </a:extLst>
          </p:cNvPr>
          <p:cNvSpPr txBox="1">
            <a:spLocks/>
          </p:cNvSpPr>
          <p:nvPr/>
        </p:nvSpPr>
        <p:spPr>
          <a:xfrm>
            <a:off x="453152" y="289373"/>
            <a:ext cx="3366373" cy="2206177"/>
          </a:xfrm>
          <a:prstGeom prst="rect">
            <a:avLst/>
          </a:prstGeom>
        </p:spPr>
        <p:txBody>
          <a:bodyPr vert="horz" lIns="108247" tIns="54123" rIns="108247" bIns="54123" rtlCol="0" anchor="b">
            <a:normAutofit/>
          </a:bodyPr>
          <a:lstStyle>
            <a:lvl1pPr algn="l" defTabSz="1082467" rtl="0" eaLnBrk="1" latinLnBrk="0" hangingPunct="1">
              <a:lnSpc>
                <a:spcPct val="85000"/>
              </a:lnSpc>
              <a:spcBef>
                <a:spcPct val="0"/>
              </a:spcBef>
              <a:buNone/>
              <a:defRPr sz="4300" b="0" kern="1200" spc="-150" baseline="0">
                <a:solidFill>
                  <a:srgbClr val="FFFFFF"/>
                </a:solidFill>
                <a:latin typeface="Segoe UI Light" panose="020B0502040204020203" pitchFamily="34" charset="0"/>
                <a:ea typeface="Segoe UI" panose="020B0502040204020203" pitchFamily="34" charset="0"/>
                <a:cs typeface="Segoe UI" panose="020B0502040204020203" pitchFamily="34" charset="0"/>
              </a:defRPr>
            </a:lvl1pPr>
          </a:lstStyle>
          <a:p>
            <a:r>
              <a:rPr lang="en-US" dirty="0">
                <a:latin typeface="Segoe UI Light"/>
                <a:cs typeface="Segoe UI"/>
              </a:rPr>
              <a:t>What is included in a masterplan   </a:t>
            </a:r>
            <a:endParaRPr lang="en-AU" dirty="0">
              <a:latin typeface="Segoe UI Light"/>
              <a:cs typeface="Segoe UI"/>
            </a:endParaRPr>
          </a:p>
        </p:txBody>
      </p:sp>
      <p:pic>
        <p:nvPicPr>
          <p:cNvPr id="8" name="Picture 2" descr="7D/139 Avenue Road, Mosman, NSW 2088 - Property Details">
            <a:extLst>
              <a:ext uri="{FF2B5EF4-FFF2-40B4-BE49-F238E27FC236}">
                <a16:creationId xmlns:a16="http://schemas.microsoft.com/office/drawing/2014/main" id="{B220A8CD-1009-7A4C-1716-BE9B59222E7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444" b="7807"/>
          <a:stretch>
            <a:fillRect/>
          </a:stretch>
        </p:blipFill>
        <p:spPr bwMode="auto">
          <a:xfrm>
            <a:off x="544438" y="3282189"/>
            <a:ext cx="2989490" cy="16311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A group of people on a beach&#10;&#10;AI-generated content may be incorrect.">
            <a:extLst>
              <a:ext uri="{FF2B5EF4-FFF2-40B4-BE49-F238E27FC236}">
                <a16:creationId xmlns:a16="http://schemas.microsoft.com/office/drawing/2014/main" id="{0065593F-B967-8E63-6358-C443CD9EAEA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292"/>
          <a:stretch>
            <a:fillRect/>
          </a:stretch>
        </p:blipFill>
        <p:spPr bwMode="auto">
          <a:xfrm>
            <a:off x="539248" y="5047139"/>
            <a:ext cx="2994680" cy="16311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2263A6E-BCA6-044C-9E06-3A5EAF73D1A6}"/>
              </a:ext>
            </a:extLst>
          </p:cNvPr>
          <p:cNvPicPr>
            <a:picLocks noChangeAspect="1"/>
          </p:cNvPicPr>
          <p:nvPr/>
        </p:nvPicPr>
        <p:blipFill>
          <a:blip r:embed="rId5">
            <a:extLst>
              <a:ext uri="{28A0092B-C50C-407E-A947-70E740481C1C}">
                <a14:useLocalDpi xmlns:a14="http://schemas.microsoft.com/office/drawing/2010/main" val="0"/>
              </a:ext>
            </a:extLst>
          </a:blip>
          <a:srcRect r="4822" b="137"/>
          <a:stretch>
            <a:fillRect/>
          </a:stretch>
        </p:blipFill>
        <p:spPr>
          <a:xfrm>
            <a:off x="4572242" y="1170443"/>
            <a:ext cx="4983506" cy="5294164"/>
          </a:xfrm>
          <a:prstGeom prst="rect">
            <a:avLst/>
          </a:prstGeom>
        </p:spPr>
      </p:pic>
    </p:spTree>
    <p:extLst>
      <p:ext uri="{BB962C8B-B14F-4D97-AF65-F5344CB8AC3E}">
        <p14:creationId xmlns:p14="http://schemas.microsoft.com/office/powerpoint/2010/main" val="2159950376"/>
      </p:ext>
    </p:extLst>
  </p:cSld>
  <p:clrMapOvr>
    <a:masterClrMapping/>
  </p:clrMapOvr>
</p:sld>
</file>

<file path=ppt/theme/theme1.xml><?xml version="1.0" encoding="utf-8"?>
<a:theme xmlns:a="http://schemas.openxmlformats.org/drawingml/2006/main" name="1_Mosman.Council.Theme1">
  <a:themeElements>
    <a:clrScheme name="Masterplan">
      <a:dk1>
        <a:sysClr val="windowText" lastClr="000000"/>
      </a:dk1>
      <a:lt1>
        <a:sysClr val="window" lastClr="FFFFFF"/>
      </a:lt1>
      <a:dk2>
        <a:srgbClr val="990047"/>
      </a:dk2>
      <a:lt2>
        <a:srgbClr val="FBEAE9"/>
      </a:lt2>
      <a:accent1>
        <a:srgbClr val="FF3369"/>
      </a:accent1>
      <a:accent2>
        <a:srgbClr val="57A7B3"/>
      </a:accent2>
      <a:accent3>
        <a:srgbClr val="00FFFF"/>
      </a:accent3>
      <a:accent4>
        <a:srgbClr val="EBE0CE"/>
      </a:accent4>
      <a:accent5>
        <a:srgbClr val="D15E5E"/>
      </a:accent5>
      <a:accent6>
        <a:srgbClr val="62A39F"/>
      </a:accent6>
      <a:hlink>
        <a:srgbClr val="6EAC1C"/>
      </a:hlink>
      <a:folHlink>
        <a:srgbClr val="D9C4A3"/>
      </a:folHlink>
    </a:clrScheme>
    <a:fontScheme name="Custom 1">
      <a:majorFont>
        <a:latin typeface="Segoe UI"/>
        <a:ea typeface=""/>
        <a:cs typeface=""/>
      </a:majorFont>
      <a:minorFont>
        <a:latin typeface="Segoe UI"/>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Mosman.Council.Theme1" id="{362E8E8F-A831-4292-AD41-EEBF6EFBB765}" vid="{36DB9962-B895-430F-8146-227D04A5F7B9}"/>
    </a:ext>
  </a:extLst>
</a:theme>
</file>

<file path=ppt/theme/theme2.xml><?xml version="1.0" encoding="utf-8"?>
<a:theme xmlns:a="http://schemas.openxmlformats.org/drawingml/2006/main" name="2_Mosman.Council.Theme1">
  <a:themeElements>
    <a:clrScheme name="Masterplan">
      <a:dk1>
        <a:sysClr val="windowText" lastClr="000000"/>
      </a:dk1>
      <a:lt1>
        <a:sysClr val="window" lastClr="FFFFFF"/>
      </a:lt1>
      <a:dk2>
        <a:srgbClr val="990047"/>
      </a:dk2>
      <a:lt2>
        <a:srgbClr val="FBEAE9"/>
      </a:lt2>
      <a:accent1>
        <a:srgbClr val="FF3369"/>
      </a:accent1>
      <a:accent2>
        <a:srgbClr val="57A7B3"/>
      </a:accent2>
      <a:accent3>
        <a:srgbClr val="00FFFF"/>
      </a:accent3>
      <a:accent4>
        <a:srgbClr val="EBE0CE"/>
      </a:accent4>
      <a:accent5>
        <a:srgbClr val="D15E5E"/>
      </a:accent5>
      <a:accent6>
        <a:srgbClr val="62A39F"/>
      </a:accent6>
      <a:hlink>
        <a:srgbClr val="6EAC1C"/>
      </a:hlink>
      <a:folHlink>
        <a:srgbClr val="D9C4A3"/>
      </a:folHlink>
    </a:clrScheme>
    <a:fontScheme name="Custom 1">
      <a:majorFont>
        <a:latin typeface="Segoe UI"/>
        <a:ea typeface=""/>
        <a:cs typeface=""/>
      </a:majorFont>
      <a:minorFont>
        <a:latin typeface="Segoe UI"/>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Mosman.Council.Theme1" id="{362E8E8F-A831-4292-AD41-EEBF6EFBB765}" vid="{36DB9962-B895-430F-8146-227D04A5F7B9}"/>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540CBD0076A547A7F4A83C7D6CD84A" ma:contentTypeVersion="16" ma:contentTypeDescription="Create a new document." ma:contentTypeScope="" ma:versionID="77649b8df42bf490ac750cb6ed0143a6">
  <xsd:schema xmlns:xsd="http://www.w3.org/2001/XMLSchema" xmlns:xs="http://www.w3.org/2001/XMLSchema" xmlns:p="http://schemas.microsoft.com/office/2006/metadata/properties" xmlns:ns2="90deecde-17f5-4846-8865-3a6792ff5570" xmlns:ns3="8ae57d86-c9ca-415a-9d93-bc018904437b" targetNamespace="http://schemas.microsoft.com/office/2006/metadata/properties" ma:root="true" ma:fieldsID="77302cdd672ebac092725ea9c05ae9d9" ns2:_="" ns3:_="">
    <xsd:import namespace="90deecde-17f5-4846-8865-3a6792ff5570"/>
    <xsd:import namespace="8ae57d86-c9ca-415a-9d93-bc018904437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SearchProperties" minOccurs="0"/>
                <xsd:element ref="ns2:MediaServiceLocation" minOccurs="0"/>
                <xsd:element ref="ns2:Dateand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deecde-17f5-4846-8865-3a6792ff55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79843801-f37b-47f7-8dee-ca8373dd3d1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DateandTime" ma:index="23" nillable="true" ma:displayName="Date and Time" ma:format="DateOnly" ma:internalName="DateandTim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8ae57d86-c9ca-415a-9d93-bc018904437b"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17615481-908e-4a41-a529-e54d681c9c3a}" ma:internalName="TaxCatchAll" ma:showField="CatchAllData" ma:web="8ae57d86-c9ca-415a-9d93-bc018904437b">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0deecde-17f5-4846-8865-3a6792ff5570">
      <Terms xmlns="http://schemas.microsoft.com/office/infopath/2007/PartnerControls"/>
    </lcf76f155ced4ddcb4097134ff3c332f>
    <TaxCatchAll xmlns="8ae57d86-c9ca-415a-9d93-bc018904437b" xsi:nil="true"/>
    <DateandTime xmlns="90deecde-17f5-4846-8865-3a6792ff5570" xsi:nil="true"/>
  </documentManagement>
</p:properties>
</file>

<file path=customXml/itemProps1.xml><?xml version="1.0" encoding="utf-8"?>
<ds:datastoreItem xmlns:ds="http://schemas.openxmlformats.org/officeDocument/2006/customXml" ds:itemID="{2F166749-07DF-47C0-BA0A-08653FC4911C}"/>
</file>

<file path=customXml/itemProps2.xml><?xml version="1.0" encoding="utf-8"?>
<ds:datastoreItem xmlns:ds="http://schemas.openxmlformats.org/officeDocument/2006/customXml" ds:itemID="{50544710-3651-479C-A4D5-B96A7908E3E5}">
  <ds:schemaRefs>
    <ds:schemaRef ds:uri="http://schemas.microsoft.com/sharepoint/v3/contenttype/forms"/>
  </ds:schemaRefs>
</ds:datastoreItem>
</file>

<file path=customXml/itemProps3.xml><?xml version="1.0" encoding="utf-8"?>
<ds:datastoreItem xmlns:ds="http://schemas.openxmlformats.org/officeDocument/2006/customXml" ds:itemID="{676D3A6E-317F-4A9D-9B13-8714CE318139}">
  <ds:schemaRefs>
    <ds:schemaRef ds:uri="http://schemas.microsoft.com/office/2006/documentManagement/types"/>
    <ds:schemaRef ds:uri="http://purl.org/dc/elements/1.1/"/>
    <ds:schemaRef ds:uri="http://schemas.microsoft.com/office/2006/metadata/properties"/>
    <ds:schemaRef ds:uri="http://purl.org/dc/terms/"/>
    <ds:schemaRef ds:uri="http://www.w3.org/XML/1998/namespace"/>
    <ds:schemaRef ds:uri="http://purl.org/dc/dcmitype/"/>
    <ds:schemaRef ds:uri="http://schemas.microsoft.com/office/infopath/2007/PartnerControls"/>
    <ds:schemaRef ds:uri="http://schemas.openxmlformats.org/package/2006/metadata/core-properties"/>
    <ds:schemaRef ds:uri="ebcb8050-f454-452f-89e8-443d767bbd5b"/>
    <ds:schemaRef ds:uri="d55d307d-52e9-42b5-acb8-fde05adb0a86"/>
  </ds:schemaRefs>
</ds:datastoreItem>
</file>

<file path=docProps/app.xml><?xml version="1.0" encoding="utf-8"?>
<Properties xmlns="http://schemas.openxmlformats.org/officeDocument/2006/extended-properties" xmlns:vt="http://schemas.openxmlformats.org/officeDocument/2006/docPropsVTypes">
  <Template>Mosman.Council.Theme1</Template>
  <TotalTime>1</TotalTime>
  <Words>1023</Words>
  <Application>Microsoft Office PowerPoint</Application>
  <PresentationFormat>Custom</PresentationFormat>
  <Paragraphs>179</Paragraphs>
  <Slides>30</Slides>
  <Notes>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30</vt:i4>
      </vt:variant>
    </vt:vector>
  </HeadingPairs>
  <TitlesOfParts>
    <vt:vector size="42" baseType="lpstr">
      <vt:lpstr>Aptos</vt:lpstr>
      <vt:lpstr>Aptos Display</vt:lpstr>
      <vt:lpstr>Arial</vt:lpstr>
      <vt:lpstr>Calibri</vt:lpstr>
      <vt:lpstr>Helvetica 45 Light</vt:lpstr>
      <vt:lpstr>Segoe UI</vt:lpstr>
      <vt:lpstr>Segoe UI Light</vt:lpstr>
      <vt:lpstr>Segoe UI Semibold</vt:lpstr>
      <vt:lpstr>Wingdings</vt:lpstr>
      <vt:lpstr>1_Mosman.Council.Theme1</vt:lpstr>
      <vt:lpstr>2_Mosman.Council.Theme1</vt:lpstr>
      <vt:lpstr>Custom Design</vt:lpstr>
      <vt:lpstr>PowerPoint Presentation</vt:lpstr>
      <vt:lpstr>PowerPoint Presentation</vt:lpstr>
      <vt:lpstr>Panelist introductions </vt:lpstr>
      <vt:lpstr>Agenda   </vt:lpstr>
      <vt:lpstr>Housekeeping   </vt:lpstr>
      <vt:lpstr>Project background and context</vt:lpstr>
      <vt:lpstr>Our role in Sydney's growth  </vt:lpstr>
      <vt:lpstr>Our role in Sydney's growth  </vt:lpstr>
      <vt:lpstr>PowerPoint Presentation</vt:lpstr>
      <vt:lpstr>What is included in a masterplan    </vt:lpstr>
      <vt:lpstr>PowerPoint Presentation</vt:lpstr>
      <vt:lpstr>Steps in the process</vt:lpstr>
      <vt:lpstr>Mosman Masterplan</vt:lpstr>
      <vt:lpstr>Sydney housing policies </vt:lpstr>
      <vt:lpstr>PowerPoint Presentation</vt:lpstr>
      <vt:lpstr>Mosman Low to Mid-Rise</vt:lpstr>
      <vt:lpstr>Mosman Vision  </vt:lpstr>
      <vt:lpstr>Masterplan principles </vt:lpstr>
      <vt:lpstr>Masterplan drivers </vt:lpstr>
      <vt:lpstr>Masterplan drivers </vt:lpstr>
      <vt:lpstr>Strategic moves</vt:lpstr>
      <vt:lpstr>Our Approach</vt:lpstr>
      <vt:lpstr>Masterplan options</vt:lpstr>
      <vt:lpstr>Option 1: Low and wide</vt:lpstr>
      <vt:lpstr>Option 2: High and narrow</vt:lpstr>
      <vt:lpstr>What are the differences between the options?  </vt:lpstr>
      <vt:lpstr>Q&amp;A</vt:lpstr>
      <vt:lpstr>How to have your say</vt:lpstr>
      <vt:lpstr>Engagement schedule </vt:lpstr>
      <vt:lpstr>PowerPoint Presentation</vt:lpstr>
    </vt:vector>
  </TitlesOfParts>
  <Company>Mosman Municipal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Mosman Council Departmental Overview</dc:title>
  <dc:creator>Mosman Council</dc:creator>
  <cp:lastModifiedBy>Mosman Council</cp:lastModifiedBy>
  <cp:revision>1</cp:revision>
  <cp:lastPrinted>2016-09-15T23:44:48Z</cp:lastPrinted>
  <dcterms:created xsi:type="dcterms:W3CDTF">2014-08-06T03:58:40Z</dcterms:created>
  <dcterms:modified xsi:type="dcterms:W3CDTF">2026-05-07T07:09:57Z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e8b0068-0edd-49f0-a72c-f6541816b0e5_Enabled">
    <vt:lpwstr>true</vt:lpwstr>
  </property>
  <property fmtid="{D5CDD505-2E9C-101B-9397-08002B2CF9AE}" pid="3" name="MSIP_Label_9e8b0068-0edd-49f0-a72c-f6541816b0e5_SetDate">
    <vt:lpwstr>2024-12-17T04:49:17Z</vt:lpwstr>
  </property>
  <property fmtid="{D5CDD505-2E9C-101B-9397-08002B2CF9AE}" pid="4" name="MSIP_Label_9e8b0068-0edd-49f0-a72c-f6541816b0e5_Method">
    <vt:lpwstr>Standard</vt:lpwstr>
  </property>
  <property fmtid="{D5CDD505-2E9C-101B-9397-08002B2CF9AE}" pid="5" name="MSIP_Label_9e8b0068-0edd-49f0-a72c-f6541816b0e5_Name">
    <vt:lpwstr>Unclassified</vt:lpwstr>
  </property>
  <property fmtid="{D5CDD505-2E9C-101B-9397-08002B2CF9AE}" pid="6" name="MSIP_Label_9e8b0068-0edd-49f0-a72c-f6541816b0e5_SiteId">
    <vt:lpwstr>c1de4063-c3cd-45bd-a59f-2196702309d2</vt:lpwstr>
  </property>
  <property fmtid="{D5CDD505-2E9C-101B-9397-08002B2CF9AE}" pid="7" name="MSIP_Label_9e8b0068-0edd-49f0-a72c-f6541816b0e5_ActionId">
    <vt:lpwstr>48999031-802c-41ff-b1c5-77b8a5ea439e</vt:lpwstr>
  </property>
  <property fmtid="{D5CDD505-2E9C-101B-9397-08002B2CF9AE}" pid="8" name="MSIP_Label_9e8b0068-0edd-49f0-a72c-f6541816b0e5_ContentBits">
    <vt:lpwstr>0</vt:lpwstr>
  </property>
  <property fmtid="{D5CDD505-2E9C-101B-9397-08002B2CF9AE}" pid="9" name="ContentTypeId">
    <vt:lpwstr>0x01010011540CBD0076A547A7F4A83C7D6CD84A</vt:lpwstr>
  </property>
  <property fmtid="{D5CDD505-2E9C-101B-9397-08002B2CF9AE}" pid="10" name="MediaServiceImageTags">
    <vt:lpwstr/>
  </property>
</Properties>
</file>